
<file path=[Content_Types].xml><?xml version="1.0" encoding="utf-8"?>
<Types xmlns="http://schemas.openxmlformats.org/package/2006/content-types">
  <Default Extension="9_10_1" ContentType="image/jpeg"/>
  <Default Extension="9_10_2" ContentType="image/jpeg"/>
  <Default Extension="9_10_3" ContentType="image/jpeg"/>
  <Default Extension="png" ContentType="image/png"/>
  <Default Extension="9_10_4" ContentType="image/jpeg"/>
  <Default Extension="9_10_5" ContentType="image/jpeg"/>
  <Default Extension="9_10_6" ContentType="image/jpeg"/>
  <Default Extension="jpg" ContentType="image/jpeg"/>
  <Default Extension="9_10_8" ContentType="image/jpeg"/>
  <Default Extension="9_10_9" ContentType="image/jpeg"/>
  <Default Extension="xml" ContentType="application/xml"/>
  <Default Extension="9_10_7" ContentType="image/jpeg"/>
  <Default Extension="jpeg" ContentType="image/jpeg"/>
  <Default Extension="9_10_10" ContentType="image/jpeg"/>
  <Default Extension="9_10_11" ContentType="image/jpeg"/>
  <Default Extension="9_10_12" ContentType="image/jpeg"/>
  <Default Extension="bin" ContentType="application/vnd.openxmlformats-officedocument.presentationml.printerSettings"/>
  <Default Extension="9_10_Jul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61" r:id="rId3"/>
    <p:sldId id="263" r:id="rId4"/>
    <p:sldId id="262" r:id="rId5"/>
    <p:sldId id="264" r:id="rId6"/>
    <p:sldId id="265" r:id="rId7"/>
    <p:sldId id="266" r:id="rId8"/>
    <p:sldId id="269" r:id="rId9"/>
    <p:sldId id="276" r:id="rId10"/>
    <p:sldId id="286" r:id="rId11"/>
    <p:sldId id="284" r:id="rId12"/>
    <p:sldId id="279" r:id="rId13"/>
    <p:sldId id="277" r:id="rId14"/>
    <p:sldId id="278" r:id="rId15"/>
    <p:sldId id="291" r:id="rId16"/>
    <p:sldId id="282" r:id="rId17"/>
    <p:sldId id="292" r:id="rId18"/>
    <p:sldId id="283" r:id="rId19"/>
    <p:sldId id="273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38D"/>
    <a:srgbClr val="104685"/>
    <a:srgbClr val="E8EBEE"/>
    <a:srgbClr val="D3DCE6"/>
    <a:srgbClr val="3994E4"/>
    <a:srgbClr val="1B6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2B791-71C2-054F-9F66-CB7A045B8A9E}" type="datetimeFigureOut">
              <a:rPr lang="en-US" smtClean="0"/>
              <a:t>12/5/11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96842-5BEE-D14A-83A0-C2669A4B2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8E5B5-61B0-8646-86C6-807E116B54C7}" type="slidenum">
              <a:rPr lang="en-US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pPr/>
              <a:t>2</a:t>
            </a:fld>
            <a:endParaRPr lang="en-US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r>
              <a:rPr lang="en-US" sz="80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GEOS-</a:t>
            </a:r>
            <a:r>
              <a:rPr lang="en-US" sz="800" dirty="0" err="1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Chem</a:t>
            </a:r>
            <a:r>
              <a:rPr lang="en-US" sz="80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 has</a:t>
            </a:r>
            <a:r>
              <a:rPr lang="en-US" sz="800" baseline="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 a rich history of use in understanding atmospheric composition and the inference of surface fluxes.  </a:t>
            </a:r>
            <a:endParaRPr lang="en-US" sz="800" dirty="0" smtClean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  <a:p>
            <a:pPr eaLnBrk="1" hangingPunct="1"/>
            <a:endParaRPr lang="en-US" sz="800" dirty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>
                <a:latin typeface="Times New Roman" charset="0"/>
                <a:ea typeface="ＭＳ Ｐゴシック" charset="0"/>
                <a:cs typeface="ＭＳ Ｐゴシック" charset="0"/>
              </a:rPr>
              <a:t>Make the point where the large uncertainties come from (not random, not gap-filling)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A9C5AF-A057-5740-AD2D-88E61ACAADC1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6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1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5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5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4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2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343B-3360-D44E-8596-14EFBC452D7A}" type="datetimeFigureOut">
              <a:rPr lang="en-US" smtClean="0"/>
              <a:t>12/5/11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1F94-9742-8946-9BFF-9B2BEEE8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1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1.9_10_7"/><Relationship Id="rId21" Type="http://schemas.openxmlformats.org/officeDocument/2006/relationships/image" Target="../media/image42.9_10_8"/><Relationship Id="rId22" Type="http://schemas.openxmlformats.org/officeDocument/2006/relationships/image" Target="../media/image43.9_10_9"/><Relationship Id="rId23" Type="http://schemas.openxmlformats.org/officeDocument/2006/relationships/image" Target="../media/image44.9_10_10"/><Relationship Id="rId24" Type="http://schemas.openxmlformats.org/officeDocument/2006/relationships/image" Target="../media/image45.9_10_11"/><Relationship Id="rId25" Type="http://schemas.openxmlformats.org/officeDocument/2006/relationships/image" Target="../media/image46.9_10_12"/><Relationship Id="rId26" Type="http://schemas.openxmlformats.org/officeDocument/2006/relationships/image" Target="../media/image47.9_10_1"/><Relationship Id="rId27" Type="http://schemas.openxmlformats.org/officeDocument/2006/relationships/image" Target="../media/image48.9_10_2"/><Relationship Id="rId28" Type="http://schemas.openxmlformats.org/officeDocument/2006/relationships/image" Target="../media/image49.9_10_3"/><Relationship Id="rId29" Type="http://schemas.openxmlformats.org/officeDocument/2006/relationships/image" Target="../media/image50.9_10_4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30" Type="http://schemas.openxmlformats.org/officeDocument/2006/relationships/image" Target="../media/image51.9_10_5"/><Relationship Id="rId31" Type="http://schemas.openxmlformats.org/officeDocument/2006/relationships/image" Target="../media/image52.9_10_6"/><Relationship Id="rId32" Type="http://schemas.openxmlformats.org/officeDocument/2006/relationships/image" Target="../media/image53.9_10_7"/><Relationship Id="rId9" Type="http://schemas.openxmlformats.org/officeDocument/2006/relationships/image" Target="../media/image30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33" Type="http://schemas.openxmlformats.org/officeDocument/2006/relationships/image" Target="../media/image54.9_10_8"/><Relationship Id="rId34" Type="http://schemas.openxmlformats.org/officeDocument/2006/relationships/image" Target="../media/image55.9_10_9"/><Relationship Id="rId35" Type="http://schemas.openxmlformats.org/officeDocument/2006/relationships/image" Target="../media/image56.9_10_10"/><Relationship Id="rId36" Type="http://schemas.openxmlformats.org/officeDocument/2006/relationships/image" Target="../media/image57.9_10_11"/><Relationship Id="rId10" Type="http://schemas.openxmlformats.org/officeDocument/2006/relationships/image" Target="../media/image31.jpg"/><Relationship Id="rId11" Type="http://schemas.openxmlformats.org/officeDocument/2006/relationships/image" Target="../media/image32.jpg"/><Relationship Id="rId12" Type="http://schemas.openxmlformats.org/officeDocument/2006/relationships/image" Target="../media/image33.jpg"/><Relationship Id="rId13" Type="http://schemas.openxmlformats.org/officeDocument/2006/relationships/image" Target="../media/image34.jpg"/><Relationship Id="rId14" Type="http://schemas.openxmlformats.org/officeDocument/2006/relationships/image" Target="../media/image35.9_10_1"/><Relationship Id="rId15" Type="http://schemas.openxmlformats.org/officeDocument/2006/relationships/image" Target="../media/image36.9_10_2"/><Relationship Id="rId16" Type="http://schemas.openxmlformats.org/officeDocument/2006/relationships/image" Target="../media/image37.9_10_3"/><Relationship Id="rId17" Type="http://schemas.openxmlformats.org/officeDocument/2006/relationships/image" Target="../media/image38.9_10_4"/><Relationship Id="rId18" Type="http://schemas.openxmlformats.org/officeDocument/2006/relationships/image" Target="../media/image39.9_10_5"/><Relationship Id="rId19" Type="http://schemas.openxmlformats.org/officeDocument/2006/relationships/image" Target="../media/image40.9_10_6"/><Relationship Id="rId37" Type="http://schemas.openxmlformats.org/officeDocument/2006/relationships/image" Target="../media/image58.9_10_12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emf"/><Relationship Id="rId12" Type="http://schemas.openxmlformats.org/officeDocument/2006/relationships/image" Target="../media/image69.emf"/><Relationship Id="rId13" Type="http://schemas.openxmlformats.org/officeDocument/2006/relationships/image" Target="../media/image70.emf"/><Relationship Id="rId14" Type="http://schemas.openxmlformats.org/officeDocument/2006/relationships/image" Target="../media/image71.png"/><Relationship Id="rId15" Type="http://schemas.openxmlformats.org/officeDocument/2006/relationships/image" Target="../media/image72.png"/><Relationship Id="rId16" Type="http://schemas.openxmlformats.org/officeDocument/2006/relationships/image" Target="../media/image73.png"/><Relationship Id="rId17" Type="http://schemas.openxmlformats.org/officeDocument/2006/relationships/image" Target="../media/image74.png"/><Relationship Id="rId18" Type="http://schemas.openxmlformats.org/officeDocument/2006/relationships/image" Target="../media/image75.png"/><Relationship Id="rId19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9" Type="http://schemas.openxmlformats.org/officeDocument/2006/relationships/image" Target="../media/image66.emf"/><Relationship Id="rId10" Type="http://schemas.openxmlformats.org/officeDocument/2006/relationships/image" Target="../media/image6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9_10_2"/><Relationship Id="rId3" Type="http://schemas.openxmlformats.org/officeDocument/2006/relationships/image" Target="../media/image80.9_10_2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9_10_Jul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87853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3200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defRPr/>
            </a:pPr>
            <a:endParaRPr lang="en-US" sz="3200" dirty="0" smtClean="0">
              <a:latin typeface="Times New Roman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4000" spc="95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EVALUATION OF NASA’S CARBON MONITORING SYSTEM </a:t>
            </a:r>
            <a:r>
              <a:rPr lang="en-US" sz="4000" spc="95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FLUX </a:t>
            </a:r>
            <a:r>
              <a:rPr lang="en-US" sz="4000" spc="95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PILOT: TERRESTRIAL CO</a:t>
            </a:r>
            <a:r>
              <a:rPr lang="en-US" sz="4000" spc="950" baseline="-25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2</a:t>
            </a:r>
            <a:r>
              <a:rPr lang="en-US" sz="4000" spc="95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 FLUXES</a:t>
            </a:r>
          </a:p>
          <a:p>
            <a:pPr algn="ctr" eaLnBrk="1" hangingPunct="1">
              <a:defRPr/>
            </a:pPr>
            <a:endParaRPr lang="en-US" sz="1800" spc="600" dirty="0" smtClean="0">
              <a:ea typeface="Times New Roman" charset="0"/>
              <a:cs typeface="Times New Roman" charset="0"/>
            </a:endParaRPr>
          </a:p>
          <a:p>
            <a:pPr algn="ctr" eaLnBrk="1" hangingPunct="1">
              <a:defRPr/>
            </a:pPr>
            <a:endParaRPr lang="en-US" sz="1800" spc="600" dirty="0" smtClean="0">
              <a:ea typeface="Times New Roman" charset="0"/>
              <a:cs typeface="Times New Roman" charset="0"/>
            </a:endParaRPr>
          </a:p>
          <a:p>
            <a:pPr algn="ctr" eaLnBrk="1" hangingPunct="1">
              <a:defRPr/>
            </a:pPr>
            <a:r>
              <a:rPr lang="en-US" sz="2600" b="1" spc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JOSHUA B. FISHER</a:t>
            </a:r>
          </a:p>
          <a:p>
            <a:pPr algn="ctr" eaLnBrk="1" hangingPunct="1">
              <a:defRPr/>
            </a:pPr>
            <a:endParaRPr lang="en-US" sz="1800" spc="800" dirty="0" smtClean="0">
              <a:latin typeface="Calibri" charset="0"/>
              <a:cs typeface="Calibri" charset="0"/>
            </a:endParaRPr>
          </a:p>
          <a:p>
            <a:pPr algn="ctr" eaLnBrk="1" hangingPunct="1">
              <a:defRPr/>
            </a:pPr>
            <a:r>
              <a:rPr lang="en-US" sz="1800" spc="800" dirty="0" smtClean="0">
                <a:latin typeface="Calibri" charset="0"/>
                <a:cs typeface="Calibri" charset="0"/>
              </a:rPr>
              <a:t>AARON POLHAMUS, KEVIN BOWMAN, </a:t>
            </a:r>
            <a:r>
              <a:rPr lang="en-US" sz="1800" spc="800" dirty="0" smtClean="0">
                <a:latin typeface="Calibri" charset="0"/>
                <a:cs typeface="Calibri" charset="0"/>
              </a:rPr>
              <a:t>JUNJIE LIU</a:t>
            </a:r>
            <a:r>
              <a:rPr lang="en-US" sz="1800" spc="800" dirty="0">
                <a:latin typeface="Calibri" charset="0"/>
                <a:cs typeface="Calibri" charset="0"/>
              </a:rPr>
              <a:t>, MEEMONG </a:t>
            </a:r>
            <a:r>
              <a:rPr lang="en-US" sz="1800" spc="800" dirty="0" smtClean="0">
                <a:latin typeface="Calibri" charset="0"/>
                <a:cs typeface="Calibri" charset="0"/>
              </a:rPr>
              <a:t>LEE, </a:t>
            </a:r>
            <a:r>
              <a:rPr lang="en-US" sz="1800" spc="800" dirty="0" smtClean="0">
                <a:latin typeface="Calibri" charset="0"/>
                <a:cs typeface="Calibri" charset="0"/>
              </a:rPr>
              <a:t>MARTIN </a:t>
            </a:r>
            <a:r>
              <a:rPr lang="en-US" sz="1800" spc="800" dirty="0" smtClean="0">
                <a:latin typeface="Calibri" charset="0"/>
                <a:cs typeface="Calibri" charset="0"/>
              </a:rPr>
              <a:t>JUNG, MARKUS </a:t>
            </a:r>
            <a:r>
              <a:rPr lang="en-US" sz="1800" spc="800" dirty="0" smtClean="0">
                <a:latin typeface="Calibri" charset="0"/>
                <a:cs typeface="Calibri" charset="0"/>
              </a:rPr>
              <a:t>REICHSTEIN</a:t>
            </a:r>
            <a:r>
              <a:rPr lang="en-US" sz="1800" spc="800" dirty="0">
                <a:latin typeface="Calibri" charset="0"/>
                <a:cs typeface="Calibri" charset="0"/>
              </a:rPr>
              <a:t>, </a:t>
            </a:r>
            <a:r>
              <a:rPr lang="en-US" sz="1800" spc="800" dirty="0">
                <a:latin typeface="Calibri" charset="0"/>
                <a:cs typeface="Calibri" charset="0"/>
              </a:rPr>
              <a:t>JIM COLLATZ, CHRIS </a:t>
            </a:r>
            <a:r>
              <a:rPr lang="en-US" sz="1800" spc="800" dirty="0" smtClean="0">
                <a:latin typeface="Calibri" charset="0"/>
                <a:cs typeface="Calibri" charset="0"/>
              </a:rPr>
              <a:t>POTTER, </a:t>
            </a:r>
          </a:p>
          <a:p>
            <a:pPr algn="ctr" eaLnBrk="1" hangingPunct="1">
              <a:defRPr/>
            </a:pPr>
            <a:r>
              <a:rPr lang="en-US" sz="1800" spc="800" dirty="0" smtClean="0">
                <a:latin typeface="Calibri" charset="0"/>
                <a:cs typeface="Calibri" charset="0"/>
              </a:rPr>
              <a:t>THE REST OF THE CMS FLUX TEAM</a:t>
            </a:r>
            <a:endParaRPr lang="en-US" sz="1800" spc="800" dirty="0">
              <a:latin typeface="Calibri" charset="0"/>
              <a:cs typeface="Calibri" charset="0"/>
            </a:endParaRPr>
          </a:p>
        </p:txBody>
      </p:sp>
      <p:pic>
        <p:nvPicPr>
          <p:cNvPr id="14339" name="Picture 52" descr="nasa-logo-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0807"/>
              </a:clrFrom>
              <a:clrTo>
                <a:srgbClr val="0708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25400"/>
            <a:ext cx="5572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29"/>
          <p:cNvSpPr txBox="1">
            <a:spLocks noChangeArrowheads="1"/>
          </p:cNvSpPr>
          <p:nvPr/>
        </p:nvSpPr>
        <p:spPr bwMode="auto">
          <a:xfrm>
            <a:off x="0" y="158750"/>
            <a:ext cx="25844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/>
              <a:t>National Aeronautics and Space Administration</a:t>
            </a:r>
          </a:p>
        </p:txBody>
      </p:sp>
      <p:sp>
        <p:nvSpPr>
          <p:cNvPr id="14341" name="Text Box 42"/>
          <p:cNvSpPr txBox="1">
            <a:spLocks noChangeArrowheads="1"/>
          </p:cNvSpPr>
          <p:nvPr/>
        </p:nvSpPr>
        <p:spPr bwMode="auto">
          <a:xfrm>
            <a:off x="0" y="5795963"/>
            <a:ext cx="27860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b="1"/>
              <a:t>National Aeronautics and Space Administration</a:t>
            </a:r>
          </a:p>
          <a:p>
            <a:pPr eaLnBrk="1" hangingPunct="1"/>
            <a:endParaRPr lang="en-US" sz="900" b="1"/>
          </a:p>
          <a:p>
            <a:pPr eaLnBrk="1" hangingPunct="1"/>
            <a:r>
              <a:rPr lang="en-US" sz="900" b="1"/>
              <a:t>Jet Propulsion Laboratory</a:t>
            </a:r>
          </a:p>
          <a:p>
            <a:pPr eaLnBrk="1" hangingPunct="1"/>
            <a:r>
              <a:rPr lang="en-US" sz="900"/>
              <a:t>California Institute of Technology</a:t>
            </a:r>
          </a:p>
          <a:p>
            <a:pPr eaLnBrk="1" hangingPunct="1"/>
            <a:r>
              <a:rPr lang="en-US" sz="900"/>
              <a:t>Pasadena, California</a:t>
            </a:r>
            <a:endParaRPr lang="en-US" sz="900" b="1"/>
          </a:p>
          <a:p>
            <a:pPr eaLnBrk="1" hangingPunct="1"/>
            <a:endParaRPr lang="en-US" sz="900" b="1"/>
          </a:p>
          <a:p>
            <a:pPr eaLnBrk="1" hangingPunct="1"/>
            <a:r>
              <a:rPr lang="en-US" sz="900" b="1"/>
              <a:t>www.nasa.gov</a:t>
            </a:r>
          </a:p>
        </p:txBody>
      </p:sp>
      <p:pic>
        <p:nvPicPr>
          <p:cNvPr id="14342" name="Picture 8" descr="JPL logo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106487" cy="32861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45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GLOBAL </a:t>
            </a:r>
            <a:r>
              <a:rPr lang="en-US" sz="3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FLUX MAP, DIFFERENCE</a:t>
            </a:r>
            <a:endParaRPr lang="en-US" sz="3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25" name="Picture 24" descr="GreenMap_MPI_BGC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72000" y="1144066"/>
            <a:ext cx="4572000" cy="2286000"/>
          </a:xfrm>
          <a:prstGeom prst="rect">
            <a:avLst/>
          </a:prstGeom>
        </p:spPr>
      </p:pic>
      <p:pic>
        <p:nvPicPr>
          <p:cNvPr id="26" name="Picture 25" descr="GreenMap_MPI_BGC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72000" y="1143000"/>
            <a:ext cx="4572000" cy="2286000"/>
          </a:xfrm>
          <a:prstGeom prst="rect">
            <a:avLst/>
          </a:prstGeom>
        </p:spPr>
      </p:pic>
      <p:pic>
        <p:nvPicPr>
          <p:cNvPr id="27" name="Picture 26" descr="GreenMap_MPI_BGC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28" name="Picture 27" descr="GreenMap_MPI_BGC_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3" r="8000" b="12486"/>
          <a:stretch/>
        </p:blipFill>
        <p:spPr>
          <a:xfrm>
            <a:off x="4572000" y="1144066"/>
            <a:ext cx="4572000" cy="2286000"/>
          </a:xfrm>
          <a:prstGeom prst="rect">
            <a:avLst/>
          </a:prstGeom>
        </p:spPr>
      </p:pic>
      <p:pic>
        <p:nvPicPr>
          <p:cNvPr id="29" name="Picture 28" descr="GreenMap_MPI_BGC_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30" name="Picture 29" descr="GreenMap_MPI_BGC_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72000" y="1144066"/>
            <a:ext cx="4572000" cy="2286000"/>
          </a:xfrm>
          <a:prstGeom prst="rect">
            <a:avLst/>
          </a:prstGeom>
        </p:spPr>
      </p:pic>
      <p:pic>
        <p:nvPicPr>
          <p:cNvPr id="31" name="Picture 30" descr="GreenMap_MPI_BGC_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32" name="Picture 31" descr="GreenMap_MPI_BGC_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1402"/>
            <a:ext cx="4572000" cy="2286000"/>
          </a:xfrm>
          <a:prstGeom prst="rect">
            <a:avLst/>
          </a:prstGeom>
        </p:spPr>
      </p:pic>
      <p:pic>
        <p:nvPicPr>
          <p:cNvPr id="33" name="Picture 32" descr="GreenMap_MPI_BGC_9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34" name="Picture 33" descr="GreenMap_MPI_BGC_1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35" name="Picture 34" descr="GreenMap_MPI_BGC_11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4568804" y="1141402"/>
            <a:ext cx="4572000" cy="2286000"/>
          </a:xfrm>
          <a:prstGeom prst="rect">
            <a:avLst/>
          </a:prstGeom>
        </p:spPr>
      </p:pic>
      <p:pic>
        <p:nvPicPr>
          <p:cNvPr id="36" name="Picture 35" descr="GreenMap_MPI_BGC_12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3" r="8000" b="12486"/>
          <a:stretch/>
        </p:blipFill>
        <p:spPr>
          <a:xfrm>
            <a:off x="4568804" y="1144066"/>
            <a:ext cx="4572000" cy="2286000"/>
          </a:xfrm>
          <a:prstGeom prst="rect">
            <a:avLst/>
          </a:prstGeom>
        </p:spPr>
      </p:pic>
      <p:pic>
        <p:nvPicPr>
          <p:cNvPr id="37" name="Picture 36" descr="DiffMap_ACOS_2.9_10_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6953" y="3430065"/>
            <a:ext cx="6850094" cy="3425047"/>
          </a:xfrm>
          <a:prstGeom prst="rect">
            <a:avLst/>
          </a:prstGeom>
        </p:spPr>
      </p:pic>
      <p:pic>
        <p:nvPicPr>
          <p:cNvPr id="38" name="Picture 37" descr="DiffMap_ACOS_2.9_10_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39" name="Picture 38" descr="DiffMap_ACOS_2.9_10_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3" r="8000" b="12486"/>
          <a:stretch/>
        </p:blipFill>
        <p:spPr>
          <a:xfrm>
            <a:off x="1143000" y="3426112"/>
            <a:ext cx="6858000" cy="3429000"/>
          </a:xfrm>
          <a:prstGeom prst="rect">
            <a:avLst/>
          </a:prstGeom>
        </p:spPr>
      </p:pic>
      <p:pic>
        <p:nvPicPr>
          <p:cNvPr id="40" name="Picture 39" descr="DiffMap_ACOS_2.9_10_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26112"/>
            <a:ext cx="6858000" cy="3429000"/>
          </a:xfrm>
          <a:prstGeom prst="rect">
            <a:avLst/>
          </a:prstGeom>
        </p:spPr>
      </p:pic>
      <p:pic>
        <p:nvPicPr>
          <p:cNvPr id="41" name="Picture 40" descr="DiffMap_ACOS_2.9_10_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42" name="Picture 41" descr="DiffMap_ACOS_2.9_10_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48" r="8000" b="12489"/>
          <a:stretch/>
        </p:blipFill>
        <p:spPr>
          <a:xfrm>
            <a:off x="1143000" y="3426112"/>
            <a:ext cx="6858000" cy="3429000"/>
          </a:xfrm>
          <a:prstGeom prst="rect">
            <a:avLst/>
          </a:prstGeom>
        </p:spPr>
      </p:pic>
      <p:pic>
        <p:nvPicPr>
          <p:cNvPr id="43" name="Picture 42" descr="DiffMap_ACOS_2.9_10_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44" name="Picture 43" descr="DiffMap_ACOS_2.9_10_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48" r="8000" b="12489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45" name="Picture 44" descr="DiffMap_ACOS_2.9_10_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27402"/>
            <a:ext cx="6858000" cy="3429000"/>
          </a:xfrm>
          <a:prstGeom prst="rect">
            <a:avLst/>
          </a:prstGeom>
        </p:spPr>
      </p:pic>
      <p:pic>
        <p:nvPicPr>
          <p:cNvPr id="46" name="Picture 45" descr="DiffMap_ACOS_2.9_10_1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27402"/>
            <a:ext cx="6858000" cy="3429000"/>
          </a:xfrm>
          <a:prstGeom prst="rect">
            <a:avLst/>
          </a:prstGeom>
        </p:spPr>
      </p:pic>
      <p:pic>
        <p:nvPicPr>
          <p:cNvPr id="47" name="Picture 46" descr="DiffMap_ACOS_2.9_10_11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48" name="Picture 47" descr="DiffMap_ACOS_2.9_10_1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1143000" y="3430066"/>
            <a:ext cx="6858000" cy="3429000"/>
          </a:xfrm>
          <a:prstGeom prst="rect">
            <a:avLst/>
          </a:prstGeom>
        </p:spPr>
      </p:pic>
      <p:pic>
        <p:nvPicPr>
          <p:cNvPr id="49" name="Picture 48" descr="GreenMap_ACOS_2.9_10_1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52" name="Picture 51" descr="GreenMap_ACOS_2.9_10_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56" name="Picture 55" descr="GreenMap_ACOS_2.9_10_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59" name="Picture 58" descr="GreenMap_ACOS_2.9_10_4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1" name="Picture 60" descr="GreenMap_ACOS_2.9_10_5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2" name="Picture 61" descr="GreenMap_ACOS_2.9_10_6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3" name="Picture 62" descr="GreenMap_ACOS_2.9_10_7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4" name="Picture 63" descr="GreenMap_ACOS_2.9_10_8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5" name="Picture 64" descr="GreenMap_ACOS_2.9_10_9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6" name="Picture 65" descr="GreenMap_ACOS_2.9_10_10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7" name="Picture 66" descr="GreenMap_ACOS_2.9_10_11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pic>
        <p:nvPicPr>
          <p:cNvPr id="69" name="Picture 68" descr="GreenMap_ACOS_2.9_10_12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2252" r="8000" b="12485"/>
          <a:stretch/>
        </p:blipFill>
        <p:spPr>
          <a:xfrm>
            <a:off x="0" y="1140112"/>
            <a:ext cx="4572000" cy="2286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568805" y="298418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MPI-BGC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0" y="298418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CMS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0" y="6383925"/>
            <a:ext cx="457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400" dirty="0" smtClean="0">
                <a:solidFill>
                  <a:schemeClr val="bg1"/>
                </a:solidFill>
              </a:rPr>
              <a:t>MPI-</a:t>
            </a:r>
            <a:r>
              <a:rPr lang="en-US" sz="1000" kern="0" spc="400" dirty="0" smtClean="0">
                <a:solidFill>
                  <a:schemeClr val="bg1"/>
                </a:solidFill>
              </a:rPr>
              <a:t>BGC </a:t>
            </a:r>
            <a:r>
              <a:rPr lang="en-US" sz="1000" i="1" kern="0" spc="400" dirty="0" smtClean="0">
                <a:solidFill>
                  <a:schemeClr val="bg1"/>
                </a:solidFill>
              </a:rPr>
              <a:t>minus</a:t>
            </a:r>
            <a:r>
              <a:rPr lang="en-US" sz="1000" kern="0" spc="400" dirty="0" smtClean="0">
                <a:solidFill>
                  <a:schemeClr val="bg1"/>
                </a:solidFill>
              </a:rPr>
              <a:t> CMS</a:t>
            </a:r>
            <a:endParaRPr lang="en-US" sz="1000" kern="0" spc="4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2866278"/>
            <a:ext cx="1273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0" spc="100" dirty="0" smtClean="0">
                <a:solidFill>
                  <a:srgbClr val="008000"/>
                </a:solidFill>
              </a:rPr>
              <a:t>GREEN: SINK</a:t>
            </a:r>
          </a:p>
          <a:p>
            <a:r>
              <a:rPr lang="en-US" sz="1000" kern="0" spc="100" dirty="0" smtClean="0">
                <a:solidFill>
                  <a:srgbClr val="FFFF00"/>
                </a:solidFill>
              </a:rPr>
              <a:t>YELLOW: SOURCE</a:t>
            </a:r>
            <a:endParaRPr lang="en-US" sz="1000" kern="0" spc="100" dirty="0">
              <a:solidFill>
                <a:srgbClr val="FFFF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230036"/>
            <a:ext cx="17491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0" spc="100" dirty="0" smtClean="0">
                <a:solidFill>
                  <a:srgbClr val="0000FF"/>
                </a:solidFill>
              </a:rPr>
              <a:t>BLUE: CMS IS BIGGER</a:t>
            </a:r>
          </a:p>
          <a:p>
            <a:r>
              <a:rPr lang="en-US" sz="1000" kern="0" spc="100" dirty="0" smtClean="0">
                <a:solidFill>
                  <a:schemeClr val="bg1"/>
                </a:solidFill>
              </a:rPr>
              <a:t>WHITE: NO DIFFERENCE</a:t>
            </a:r>
          </a:p>
          <a:p>
            <a:r>
              <a:rPr lang="en-US" sz="1000" kern="0" spc="100" dirty="0" smtClean="0">
                <a:solidFill>
                  <a:srgbClr val="FF0000"/>
                </a:solidFill>
              </a:rPr>
              <a:t>RED: MPI-BGC IS BIGGER</a:t>
            </a:r>
            <a:endParaRPr lang="en-US" sz="1000" kern="0" spc="1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809911" y="3238856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JUL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09911" y="3237367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AUG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806715" y="3235878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SEP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06715" y="3232325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OCT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06715" y="3230836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NOV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96327" y="3238856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DEC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09911" y="3234095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JAN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09911" y="3242841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FEB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09911" y="3230836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MAR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809911" y="3229848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APR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09911" y="3237367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MAY</a:t>
            </a:r>
            <a:endParaRPr lang="en-US" sz="1400" spc="8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796327" y="3232325"/>
            <a:ext cx="152417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>
                <a:solidFill>
                  <a:schemeClr val="bg1"/>
                </a:solidFill>
              </a:rPr>
              <a:t>JUN</a:t>
            </a:r>
            <a:endParaRPr lang="en-US" sz="1400" spc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3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BIOME</a:t>
            </a:r>
            <a:endParaRPr lang="en-US" sz="4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20" name="Picture 19" descr="byBiome_MPIBGC_ACOS_2.9_10_Jul_2009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 descr="byBiome_MPIBGC_ACOS_2.9_10_Aug_2009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 descr="byBiome_MPIBGC_ACOS_2.9_10_Sep_2009.pdf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 descr="byBiome_MPIBGC_ACOS_2.9_10_Oct_2009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 descr="byBiome_MPIBGC_ACOS_2.9_10_Nov_2009.pdf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 descr="byBiome_MPIBGC_ACOS_2.9_10_Dec_2009.pdf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 descr="byBiome_MPIBGC_ACOS_2.9_10_Jan_2010.pdf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 descr="byBiome_MPIBGC_ACOS_2.9_10_Feb_2010.pdf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 descr="byBiome_MPIBGC_ACOS_2.9_10_Mar_2010.pdf"/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 descr="byBiome_MPIBGC_ACOS_2.9_10_Apr_2010.pdf"/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byBiome_MPIBGC_ACOS_2.9_10_May_2010.pdf"/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0" descr="byBiome_MPIBGC_ACOS_2.9_10_Jun_2010.pdf"/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1" y="1143000"/>
            <a:ext cx="6248009" cy="5715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522472"/>
            <a:ext cx="1371600" cy="10287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5522472"/>
            <a:ext cx="1371600" cy="10287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43000"/>
            <a:ext cx="1371600" cy="10287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365257"/>
            <a:ext cx="1371600" cy="90265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1143000"/>
            <a:ext cx="1371600" cy="10287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365257"/>
            <a:ext cx="1371600" cy="90265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40" name="TextBox 39"/>
          <p:cNvSpPr txBox="1"/>
          <p:nvPr/>
        </p:nvSpPr>
        <p:spPr>
          <a:xfrm>
            <a:off x="4343721" y="2949116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JUL</a:t>
            </a:r>
            <a:endParaRPr lang="en-US" sz="1400" spc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4343721" y="2947627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AUG</a:t>
            </a:r>
            <a:endParaRPr lang="en-US" sz="1400" spc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4340525" y="2946138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SEP</a:t>
            </a:r>
            <a:endParaRPr lang="en-US" sz="1400" spc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4340525" y="2942585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OCT</a:t>
            </a:r>
            <a:endParaRPr lang="en-US" sz="1400" spc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4340525" y="2941096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NOV</a:t>
            </a:r>
            <a:endParaRPr lang="en-US" sz="1400" spc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4330137" y="2949116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DEC</a:t>
            </a:r>
            <a:endParaRPr lang="en-US" sz="1400" spc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4343721" y="2944355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JAN</a:t>
            </a:r>
            <a:endParaRPr lang="en-US" sz="1400" spc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4343721" y="2953101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FEB</a:t>
            </a:r>
            <a:endParaRPr lang="en-US" sz="1400" spc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4343721" y="2941096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MAR</a:t>
            </a:r>
            <a:endParaRPr lang="en-US" sz="1400" spc="800" dirty="0"/>
          </a:p>
        </p:txBody>
      </p:sp>
      <p:sp>
        <p:nvSpPr>
          <p:cNvPr id="49" name="TextBox 48"/>
          <p:cNvSpPr txBox="1"/>
          <p:nvPr/>
        </p:nvSpPr>
        <p:spPr>
          <a:xfrm>
            <a:off x="4343721" y="2940108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APR</a:t>
            </a:r>
            <a:endParaRPr lang="en-US" sz="1400" spc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4343721" y="2947627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MAY</a:t>
            </a:r>
            <a:endParaRPr lang="en-US" sz="1400" spc="800" dirty="0"/>
          </a:p>
        </p:txBody>
      </p:sp>
      <p:sp>
        <p:nvSpPr>
          <p:cNvPr id="51" name="TextBox 50"/>
          <p:cNvSpPr txBox="1"/>
          <p:nvPr/>
        </p:nvSpPr>
        <p:spPr>
          <a:xfrm>
            <a:off x="4330137" y="2942585"/>
            <a:ext cx="784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spc="800" dirty="0" smtClean="0"/>
              <a:t>JUN</a:t>
            </a:r>
            <a:endParaRPr lang="en-US" sz="1400" spc="800" dirty="0"/>
          </a:p>
        </p:txBody>
      </p:sp>
    </p:spTree>
    <p:extLst>
      <p:ext uri="{BB962C8B-B14F-4D97-AF65-F5344CB8AC3E}">
        <p14:creationId xmlns:p14="http://schemas.microsoft.com/office/powerpoint/2010/main" val="160615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4633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800" dirty="0" smtClean="0"/>
              <a:t>BEYOND ABSOLUTE NEE:</a:t>
            </a:r>
          </a:p>
          <a:p>
            <a:pPr algn="ctr"/>
            <a:r>
              <a:rPr lang="en-US" sz="3200" spc="800" dirty="0" smtClean="0"/>
              <a:t>TIMING &amp; AMPLITUDE OF MIN/MAX</a:t>
            </a:r>
            <a:endParaRPr lang="en-US" sz="3200" spc="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66931" y="4256470"/>
            <a:ext cx="1410138" cy="2009447"/>
            <a:chOff x="3023915" y="4256470"/>
            <a:chExt cx="1410138" cy="20094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3915" y="4256470"/>
              <a:ext cx="1410138" cy="20094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575051" y="5121274"/>
              <a:ext cx="327024" cy="130175"/>
            </a:xfrm>
            <a:prstGeom prst="rect">
              <a:avLst/>
            </a:prstGeom>
            <a:solidFill>
              <a:srgbClr val="E8EB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09949" y="5057774"/>
              <a:ext cx="6508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1B538D"/>
                  </a:solidFill>
                  <a:latin typeface="Arial Black"/>
                  <a:cs typeface="Arial Black"/>
                </a:rPr>
                <a:t>NEE</a:t>
              </a:r>
              <a:endParaRPr lang="en-US" sz="1000" dirty="0">
                <a:solidFill>
                  <a:srgbClr val="1B538D"/>
                </a:solidFill>
                <a:latin typeface="Arial Black"/>
                <a:cs typeface="Arial Black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69" y="4256469"/>
            <a:ext cx="2679263" cy="2009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056653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US" sz="44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cs typeface="Arial" charset="0"/>
              </a:rPr>
              <a:t>TIMING OF MIN / MAX</a:t>
            </a:r>
            <a:endParaRPr lang="en-US" sz="4400" i="1" spc="800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2" name="Picture 1" descr="MinMonth_MPIBGC_ACOS_2.9_10_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9" name="Picture 8" descr="MaxMonth_MPIBGC_ACOS_2.9_10_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230036"/>
            <a:ext cx="32279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kern="0" spc="100" dirty="0" smtClean="0">
                <a:solidFill>
                  <a:srgbClr val="0000FF"/>
                </a:solidFill>
              </a:rPr>
              <a:t>BLUE: CMS TIMING IS LATE BY UP TO 6 MONTHS</a:t>
            </a:r>
          </a:p>
          <a:p>
            <a:r>
              <a:rPr lang="en-US" sz="1000" kern="0" spc="100" dirty="0" smtClean="0">
                <a:solidFill>
                  <a:schemeClr val="bg1"/>
                </a:solidFill>
              </a:rPr>
              <a:t>WHITE: CMS TIMING IS THE SAME AS MPI-BGC</a:t>
            </a:r>
          </a:p>
          <a:p>
            <a:r>
              <a:rPr lang="en-US" sz="1000" kern="0" spc="100" dirty="0" smtClean="0">
                <a:solidFill>
                  <a:srgbClr val="FF0000"/>
                </a:solidFill>
              </a:rPr>
              <a:t>RED: CMS TIMING IS EARLY BY UP TO 6 MONTHS</a:t>
            </a:r>
            <a:endParaRPr lang="en-US" sz="1000" kern="0" spc="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4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_difs_ACOS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71500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US" sz="44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cs typeface="Arial" charset="0"/>
              </a:rPr>
              <a:t>AMPLITUDE</a:t>
            </a:r>
            <a:endParaRPr lang="en-US" sz="4400" i="1" spc="800" dirty="0" smtClean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3" name="Picture 2" descr="amplitudeMap_ACOS_2.9_10_Jul 2009 - Jun 20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2743200" cy="1371600"/>
          </a:xfrm>
          <a:prstGeom prst="rect">
            <a:avLst/>
          </a:prstGeom>
        </p:spPr>
      </p:pic>
      <p:pic>
        <p:nvPicPr>
          <p:cNvPr id="6" name="Picture 5" descr="amplitudeMap_MPI_BGC_Jul 2009 - Jun 201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26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/>
              <a:t>The CMS flux product does a relatively </a:t>
            </a:r>
            <a:r>
              <a:rPr lang="en-US" b="1" dirty="0" smtClean="0"/>
              <a:t>good job </a:t>
            </a:r>
            <a:r>
              <a:rPr lang="en-US" dirty="0" smtClean="0"/>
              <a:t>in comparison with the </a:t>
            </a:r>
            <a:r>
              <a:rPr lang="en-US" dirty="0" err="1" smtClean="0"/>
              <a:t>upscaled</a:t>
            </a:r>
            <a:r>
              <a:rPr lang="en-US" dirty="0" smtClean="0"/>
              <a:t> eddy flux product in </a:t>
            </a:r>
            <a:r>
              <a:rPr lang="en-US" b="1" dirty="0" smtClean="0">
                <a:solidFill>
                  <a:srgbClr val="0000FF"/>
                </a:solidFill>
              </a:rPr>
              <a:t>temperate regions and dry season tropics </a:t>
            </a:r>
            <a:r>
              <a:rPr lang="en-US" dirty="0" smtClean="0"/>
              <a:t>(including crops, grass, and savannas), and detection of the </a:t>
            </a:r>
            <a:r>
              <a:rPr lang="en-US" b="1" dirty="0" smtClean="0">
                <a:solidFill>
                  <a:srgbClr val="0000FF"/>
                </a:solidFill>
              </a:rPr>
              <a:t>timing of greatest C uptake </a:t>
            </a:r>
            <a:r>
              <a:rPr lang="en-US" dirty="0" smtClean="0"/>
              <a:t>globally.</a:t>
            </a:r>
          </a:p>
          <a:p>
            <a:pPr algn="just"/>
            <a:r>
              <a:rPr lang="en-US" b="1" dirty="0" smtClean="0"/>
              <a:t>Improvement</a:t>
            </a:r>
            <a:r>
              <a:rPr lang="en-US" dirty="0" smtClean="0"/>
              <a:t> may be warranted over the </a:t>
            </a:r>
            <a:r>
              <a:rPr lang="en-US" b="1" dirty="0" smtClean="0">
                <a:solidFill>
                  <a:srgbClr val="FF6600"/>
                </a:solidFill>
              </a:rPr>
              <a:t>boreal forests </a:t>
            </a:r>
            <a:r>
              <a:rPr lang="en-US" dirty="0" smtClean="0"/>
              <a:t>during the growing season, the wet season </a:t>
            </a:r>
            <a:r>
              <a:rPr lang="en-US" b="1" dirty="0" smtClean="0">
                <a:solidFill>
                  <a:srgbClr val="FF6600"/>
                </a:solidFill>
              </a:rPr>
              <a:t>tropics</a:t>
            </a:r>
            <a:r>
              <a:rPr lang="en-US" dirty="0" smtClean="0"/>
              <a:t>, and detection of the </a:t>
            </a:r>
            <a:r>
              <a:rPr lang="en-US" b="1" dirty="0" smtClean="0">
                <a:solidFill>
                  <a:srgbClr val="FF6600"/>
                </a:solidFill>
              </a:rPr>
              <a:t>timing of least C uptake</a:t>
            </a:r>
            <a:r>
              <a:rPr lang="en-US" dirty="0" smtClean="0"/>
              <a:t>.</a:t>
            </a:r>
          </a:p>
          <a:p>
            <a:pPr algn="just"/>
            <a:r>
              <a:rPr lang="en-US" i="1" dirty="0" smtClean="0"/>
              <a:t>Further analyses</a:t>
            </a:r>
            <a:r>
              <a:rPr lang="en-US" dirty="0" smtClean="0"/>
              <a:t>: GPP-only; 0-annual mean comparisons; climate space; MPI-BGC flags/uncertainty; benchmark-type summary statistics; incorporation of uncertainties in all CMS Flux components; back-calculation informing of CASA properties (e.g., </a:t>
            </a:r>
            <a:r>
              <a:rPr lang="en-US" dirty="0" err="1" smtClean="0"/>
              <a:t>fAPAR</a:t>
            </a:r>
            <a:r>
              <a:rPr lang="en-US" dirty="0" smtClean="0"/>
              <a:t>, R</a:t>
            </a:r>
            <a:r>
              <a:rPr lang="en-US" baseline="-25000" dirty="0" smtClean="0"/>
              <a:t>h</a:t>
            </a:r>
            <a:r>
              <a:rPr lang="en-US" dirty="0" smtClean="0"/>
              <a:t>/GPP estimation).</a:t>
            </a:r>
          </a:p>
          <a:p>
            <a:pPr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SUMMARY</a:t>
            </a:r>
            <a:endParaRPr lang="en-US" sz="4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4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esrl.noaa.gov/gmd/ccgg/carbontracker/CT2008/images/TCregion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/>
          <a:stretch>
            <a:fillRect/>
          </a:stretch>
        </p:blipFill>
        <p:spPr bwMode="auto">
          <a:xfrm>
            <a:off x="1" y="1143000"/>
            <a:ext cx="9144000" cy="57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IMPLICATIONS</a:t>
            </a:r>
            <a:endParaRPr lang="en-US" sz="4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2" name="Picture 1" descr="TSCOM_comparison_2010_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63" y="3044617"/>
            <a:ext cx="5542938" cy="38342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8795" y="5346285"/>
            <a:ext cx="3204983" cy="92333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For use in other scientific studies, </a:t>
            </a:r>
            <a:r>
              <a:rPr lang="en-US" b="1" dirty="0" smtClean="0"/>
              <a:t>inventories (by TRANSCOM region shown here)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148459" y="2079039"/>
            <a:ext cx="2226744" cy="17136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05027" y="2835843"/>
            <a:ext cx="2392010" cy="95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157453" y="3792723"/>
            <a:ext cx="1887513" cy="417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18281" y="3792723"/>
            <a:ext cx="2731240" cy="127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62480" y="2479188"/>
            <a:ext cx="2331122" cy="1313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436680" y="2079039"/>
            <a:ext cx="965502" cy="17136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775911" y="2931531"/>
            <a:ext cx="382721" cy="861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71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IMPLICATIONS</a:t>
            </a:r>
            <a:endParaRPr lang="en-US" sz="4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2" name="Picture 1" descr="TopCountries_byPop_Jun_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3426" y="1117431"/>
            <a:ext cx="197057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Policy implications</a:t>
            </a:r>
            <a:endParaRPr lang="en-US" b="1" dirty="0"/>
          </a:p>
        </p:txBody>
      </p:sp>
      <p:pic>
        <p:nvPicPr>
          <p:cNvPr id="13" name="Picture 12" descr="Screen shot 2011-09-15 at 5.35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0" y="4236422"/>
            <a:ext cx="1371001" cy="1143000"/>
          </a:xfrm>
          <a:prstGeom prst="rect">
            <a:avLst/>
          </a:prstGeom>
          <a:effectLst>
            <a:reflection stA="50000" endPos="50000" dist="127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41" y="2480261"/>
            <a:ext cx="1208129" cy="1334949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311" y="3985673"/>
            <a:ext cx="1723033" cy="1315771"/>
          </a:xfrm>
          <a:prstGeom prst="rect">
            <a:avLst/>
          </a:prstGeom>
          <a:ln>
            <a:solidFill>
              <a:srgbClr val="FFFFFF"/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168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4633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800" dirty="0" smtClean="0">
                <a:solidFill>
                  <a:schemeClr val="bg1"/>
                </a:solidFill>
              </a:rPr>
              <a:t>quest</a:t>
            </a:r>
            <a:r>
              <a:rPr lang="en-US" sz="200" spc="800" dirty="0" smtClean="0">
                <a:solidFill>
                  <a:schemeClr val="bg1"/>
                </a:solidFill>
              </a:rPr>
              <a:t> </a:t>
            </a:r>
            <a:r>
              <a:rPr lang="en-US" sz="3200" spc="800" dirty="0" smtClean="0">
                <a:solidFill>
                  <a:schemeClr val="bg1"/>
                </a:solidFill>
              </a:rPr>
              <a:t>ions </a:t>
            </a:r>
            <a:r>
              <a:rPr lang="en-US" sz="3200" spc="800" dirty="0" smtClean="0">
                <a:solidFill>
                  <a:schemeClr val="bg1"/>
                </a:solidFill>
              </a:rPr>
              <a:t>| discussion</a:t>
            </a:r>
            <a:endParaRPr lang="en-US" sz="3200" spc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1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4633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800" dirty="0" smtClean="0"/>
              <a:t>APPENDIX</a:t>
            </a:r>
            <a:endParaRPr lang="en-US" sz="3200" spc="800" dirty="0"/>
          </a:p>
        </p:txBody>
      </p:sp>
    </p:spTree>
    <p:extLst>
      <p:ext uri="{BB962C8B-B14F-4D97-AF65-F5344CB8AC3E}">
        <p14:creationId xmlns:p14="http://schemas.microsoft.com/office/powerpoint/2010/main" val="84304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4026370" y="5335254"/>
            <a:ext cx="5115382" cy="152274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026370" y="4167481"/>
            <a:ext cx="5117630" cy="1167773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026370" y="901830"/>
            <a:ext cx="5117630" cy="3265651"/>
          </a:xfrm>
          <a:prstGeom prst="rect">
            <a:avLst/>
          </a:prstGeom>
          <a:solidFill>
            <a:srgbClr val="8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420296" y="901830"/>
            <a:ext cx="1606074" cy="5976514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901830"/>
            <a:ext cx="2420296" cy="5976514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373454" y="5363475"/>
            <a:ext cx="2746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ahoma" pitchFamily="26" charset="0"/>
              </a:rPr>
              <a:t>Optimal</a:t>
            </a:r>
            <a:r>
              <a:rPr lang="en-US" sz="1800" dirty="0" smtClean="0">
                <a:solidFill>
                  <a:srgbClr val="FF0000"/>
                </a:solidFill>
                <a:latin typeface="Tahoma" pitchFamily="26" charset="0"/>
              </a:rPr>
              <a:t> flux</a:t>
            </a:r>
            <a:r>
              <a:rPr lang="en-US" dirty="0">
                <a:solidFill>
                  <a:srgbClr val="FF0000"/>
                </a:solidFill>
                <a:latin typeface="Tahoma" pitchFamily="2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 pitchFamily="26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ahoma" pitchFamily="26" charset="0"/>
              </a:rPr>
              <a:t>gC</a:t>
            </a:r>
            <a:r>
              <a:rPr lang="en-US" dirty="0" smtClean="0">
                <a:solidFill>
                  <a:srgbClr val="FF0000"/>
                </a:solidFill>
                <a:latin typeface="Tahoma" pitchFamily="26" charset="0"/>
              </a:rPr>
              <a:t>/m</a:t>
            </a:r>
            <a:r>
              <a:rPr lang="en-US" baseline="30000" dirty="0" smtClean="0">
                <a:solidFill>
                  <a:srgbClr val="FF0000"/>
                </a:solidFill>
                <a:latin typeface="Tahoma" pitchFamily="26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ahoma" pitchFamily="26" charset="0"/>
              </a:rPr>
              <a:t>/day)</a:t>
            </a:r>
            <a:endParaRPr lang="en-US" sz="1800" dirty="0">
              <a:solidFill>
                <a:srgbClr val="FF0000"/>
              </a:solidFill>
              <a:latin typeface="Tahoma" pitchFamily="26" charset="0"/>
            </a:endParaRPr>
          </a:p>
        </p:txBody>
      </p:sp>
      <p:sp>
        <p:nvSpPr>
          <p:cNvPr id="31762" name="Text Box 17"/>
          <p:cNvSpPr txBox="1">
            <a:spLocks noChangeArrowheads="1"/>
          </p:cNvSpPr>
          <p:nvPr/>
        </p:nvSpPr>
        <p:spPr bwMode="auto">
          <a:xfrm>
            <a:off x="6385495" y="4459122"/>
            <a:ext cx="26268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/>
              <a:t>Satellite CO2 sensors </a:t>
            </a:r>
          </a:p>
          <a:p>
            <a:pPr algn="ctr"/>
            <a:r>
              <a:rPr lang="en-US" sz="1400" b="1" dirty="0" smtClean="0"/>
              <a:t>(GOSAT, TES, AIRS)</a:t>
            </a:r>
            <a:endParaRPr lang="en-US" sz="1400" b="1" dirty="0"/>
          </a:p>
        </p:txBody>
      </p:sp>
      <p:pic>
        <p:nvPicPr>
          <p:cNvPr id="31767" name="Picture 22" descr="nox_cy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6032" y="2227666"/>
            <a:ext cx="868672" cy="6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eft Arrow 33"/>
          <p:cNvSpPr/>
          <p:nvPr/>
        </p:nvSpPr>
        <p:spPr bwMode="auto">
          <a:xfrm rot="10800000">
            <a:off x="3758201" y="1411241"/>
            <a:ext cx="754062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0800000">
            <a:off x="6733306" y="2992007"/>
            <a:ext cx="754062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03" y="3654481"/>
            <a:ext cx="4343400" cy="386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 descr="112931main_a-tra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007" y="4254079"/>
            <a:ext cx="1970107" cy="974838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0"/>
          <a:stretch>
            <a:fillRect/>
          </a:stretch>
        </p:blipFill>
        <p:spPr bwMode="auto">
          <a:xfrm>
            <a:off x="6994676" y="5803091"/>
            <a:ext cx="1935886" cy="95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54" y="5778082"/>
            <a:ext cx="1982839" cy="99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mperature_airs_200304_lr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4" y="1341439"/>
            <a:ext cx="2054623" cy="1374029"/>
          </a:xfrm>
          <a:prstGeom prst="rect">
            <a:avLst/>
          </a:prstGeom>
        </p:spPr>
      </p:pic>
      <p:pic>
        <p:nvPicPr>
          <p:cNvPr id="6" name="Picture 5" descr="modis_EVI_2000_fall_lr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8" y="3257404"/>
            <a:ext cx="2200304" cy="1100152"/>
          </a:xfrm>
          <a:prstGeom prst="rect">
            <a:avLst/>
          </a:prstGeom>
        </p:spPr>
      </p:pic>
      <p:pic>
        <p:nvPicPr>
          <p:cNvPr id="7" name="Picture 6" descr="j2_seaLevelAnomali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6" y="4827064"/>
            <a:ext cx="2226128" cy="14692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577563" y="4958762"/>
            <a:ext cx="1251564" cy="132801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Ocean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NOBM/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JPL-MIT ECCO2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2539935" y="1695837"/>
            <a:ext cx="1271717" cy="7318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 err="1" smtClean="0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Atmos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GEOS-5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2539935" y="3182507"/>
            <a:ext cx="1417212" cy="122416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Terrestrial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CASA/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CASA-GFED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093" y="947839"/>
            <a:ext cx="188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satellites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45040" y="89242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models/</a:t>
            </a:r>
          </a:p>
          <a:p>
            <a:r>
              <a:rPr lang="en-US" b="1" dirty="0" smtClean="0"/>
              <a:t>assimilation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6918" y="2783223"/>
            <a:ext cx="17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T, q, p,.. (AIRS)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44780" y="4403843"/>
            <a:ext cx="24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EVI, FPAR,.. (MODIS)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5966" y="6274756"/>
            <a:ext cx="233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chlorophyll, altimetry,</a:t>
            </a:r>
          </a:p>
          <a:p>
            <a:r>
              <a:rPr lang="en-US" dirty="0" smtClean="0"/>
              <a:t> … (MODIS, JASON) </a:t>
            </a:r>
            <a:endParaRPr lang="en-US" dirty="0"/>
          </a:p>
        </p:txBody>
      </p:sp>
      <p:pic>
        <p:nvPicPr>
          <p:cNvPr id="15" name="Picture 14" descr="china_ff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83" y="2047556"/>
            <a:ext cx="1306627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22224" y="4506157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34086" y="6293568"/>
            <a:ext cx="1302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Air/sea CO2 </a:t>
            </a:r>
          </a:p>
          <a:p>
            <a:r>
              <a:rPr lang="en-US" sz="1600" dirty="0" smtClean="0"/>
              <a:t>exchange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746970" y="2463385"/>
            <a:ext cx="774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winds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4" name="Rounded Rectangle 53"/>
          <p:cNvSpPr/>
          <p:nvPr/>
        </p:nvSpPr>
        <p:spPr bwMode="auto">
          <a:xfrm>
            <a:off x="5872307" y="928456"/>
            <a:ext cx="1666051" cy="7318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 smtClean="0"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Inverse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GEOS-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Chem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8793" y="1734666"/>
            <a:ext cx="1507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Anthropogenic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94676" y="5288219"/>
            <a:ext cx="18160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Independent tests </a:t>
            </a:r>
          </a:p>
          <a:p>
            <a:r>
              <a:rPr lang="en-US" sz="1600" dirty="0" smtClean="0"/>
              <a:t>(FLUXNET,)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441246" y="3000963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FF, land-use, </a:t>
            </a:r>
          </a:p>
          <a:p>
            <a:r>
              <a:rPr lang="en-US" sz="1400" dirty="0" smtClean="0"/>
              <a:t>chemical production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6871183" y="1734666"/>
            <a:ext cx="2272817" cy="178951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65" name="Left Arrow 64"/>
          <p:cNvSpPr/>
          <p:nvPr/>
        </p:nvSpPr>
        <p:spPr bwMode="auto">
          <a:xfrm rot="16200000">
            <a:off x="3858372" y="5127647"/>
            <a:ext cx="754062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4212846" y="3776261"/>
            <a:ext cx="9407" cy="7298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4057732" y="888361"/>
            <a:ext cx="170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NASA inverse</a:t>
            </a:r>
          </a:p>
          <a:p>
            <a:r>
              <a:rPr lang="en-US" b="1" dirty="0" smtClean="0"/>
              <a:t>modeling</a:t>
            </a:r>
          </a:p>
        </p:txBody>
      </p:sp>
      <p:cxnSp>
        <p:nvCxnSpPr>
          <p:cNvPr id="33" name="Straight Arrow Connector 32"/>
          <p:cNvCxnSpPr>
            <a:stCxn id="38" idx="3"/>
            <a:endCxn id="37" idx="1"/>
          </p:cNvCxnSpPr>
          <p:nvPr/>
        </p:nvCxnSpPr>
        <p:spPr bwMode="auto">
          <a:xfrm>
            <a:off x="6315393" y="6277579"/>
            <a:ext cx="679283" cy="30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2" name="Picture 1" descr="CO2-CM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09" y="1959467"/>
            <a:ext cx="2590800" cy="1562100"/>
          </a:xfrm>
          <a:prstGeom prst="rect">
            <a:avLst/>
          </a:prstGeom>
        </p:spPr>
      </p:pic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8361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4000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NASA CMS FLUX SYSTEM</a:t>
            </a:r>
            <a:endParaRPr lang="en-US" sz="40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3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1846" r="1233" b="1846"/>
          <a:stretch>
            <a:fillRect/>
          </a:stretch>
        </p:blipFill>
        <p:spPr bwMode="auto">
          <a:xfrm>
            <a:off x="946150" y="1231900"/>
            <a:ext cx="7024688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0"/>
          <p:cNvSpPr txBox="1">
            <a:spLocks noChangeArrowheads="1"/>
          </p:cNvSpPr>
          <p:nvPr/>
        </p:nvSpPr>
        <p:spPr bwMode="auto">
          <a:xfrm>
            <a:off x="2595563" y="5335588"/>
            <a:ext cx="44767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  <a:cs typeface="Arial" charset="0"/>
              </a:rPr>
              <a:t>NEE confidence range [gC m</a:t>
            </a:r>
            <a:r>
              <a:rPr lang="de-DE" sz="2000" b="1" baseline="30000">
                <a:solidFill>
                  <a:srgbClr val="000000"/>
                </a:solidFill>
                <a:cs typeface="Arial" charset="0"/>
              </a:rPr>
              <a:t>-2</a:t>
            </a:r>
            <a:r>
              <a:rPr lang="de-DE" sz="2000" b="1">
                <a:solidFill>
                  <a:srgbClr val="000000"/>
                </a:solidFill>
                <a:cs typeface="Arial" charset="0"/>
              </a:rPr>
              <a:t> yr</a:t>
            </a:r>
            <a:r>
              <a:rPr lang="de-DE" sz="2000" b="1" baseline="30000">
                <a:solidFill>
                  <a:srgbClr val="000000"/>
                </a:solidFill>
                <a:cs typeface="Arial" charset="0"/>
              </a:rPr>
              <a:t>-1</a:t>
            </a:r>
            <a:r>
              <a:rPr lang="de-DE" sz="2000" b="1">
                <a:solidFill>
                  <a:srgbClr val="000000"/>
                </a:solidFill>
                <a:cs typeface="Arial" charset="0"/>
              </a:rPr>
              <a:t>]</a:t>
            </a:r>
            <a:endParaRPr lang="en-US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5" name="TextBox 11"/>
          <p:cNvSpPr txBox="1">
            <a:spLocks noChangeArrowheads="1"/>
          </p:cNvSpPr>
          <p:nvPr/>
        </p:nvSpPr>
        <p:spPr bwMode="auto">
          <a:xfrm>
            <a:off x="3206750" y="1754188"/>
            <a:ext cx="4432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FF0000"/>
                </a:solidFill>
                <a:cs typeface="Arial" charset="0"/>
              </a:rPr>
              <a:t>&lt;5% of sites: uncertainty &gt; 200gC m</a:t>
            </a:r>
            <a:r>
              <a:rPr lang="de-DE" sz="1800" baseline="30000">
                <a:solidFill>
                  <a:srgbClr val="FF0000"/>
                </a:solidFill>
                <a:cs typeface="Arial" charset="0"/>
              </a:rPr>
              <a:t>-2</a:t>
            </a:r>
            <a:r>
              <a:rPr lang="de-DE" sz="1800">
                <a:solidFill>
                  <a:srgbClr val="FF0000"/>
                </a:solidFill>
                <a:cs typeface="Arial" charset="0"/>
              </a:rPr>
              <a:t> yr</a:t>
            </a:r>
            <a:r>
              <a:rPr lang="de-DE" sz="1800" baseline="30000">
                <a:solidFill>
                  <a:srgbClr val="FF0000"/>
                </a:solidFill>
                <a:cs typeface="Arial" charset="0"/>
              </a:rPr>
              <a:t>-1</a:t>
            </a:r>
            <a:endParaRPr lang="de-DE" sz="1800">
              <a:solidFill>
                <a:srgbClr val="FF0000"/>
              </a:solidFill>
              <a:cs typeface="Arial" charset="0"/>
            </a:endParaRPr>
          </a:p>
          <a:p>
            <a:pPr eaLnBrk="1" hangingPunct="1"/>
            <a:r>
              <a:rPr lang="de-DE" sz="1800">
                <a:solidFill>
                  <a:srgbClr val="0000FF"/>
                </a:solidFill>
                <a:cs typeface="Arial" charset="0"/>
              </a:rPr>
              <a:t>&gt;80% of sites: uncertainty &lt;80 gC m</a:t>
            </a:r>
            <a:r>
              <a:rPr lang="de-DE" sz="1800" baseline="30000">
                <a:solidFill>
                  <a:srgbClr val="0000FF"/>
                </a:solidFill>
                <a:cs typeface="Arial" charset="0"/>
              </a:rPr>
              <a:t>-2</a:t>
            </a:r>
            <a:r>
              <a:rPr lang="de-DE" sz="1800">
                <a:solidFill>
                  <a:srgbClr val="0000FF"/>
                </a:solidFill>
                <a:cs typeface="Arial" charset="0"/>
              </a:rPr>
              <a:t> yr</a:t>
            </a:r>
            <a:r>
              <a:rPr lang="de-DE" sz="1800" baseline="30000">
                <a:solidFill>
                  <a:srgbClr val="0000FF"/>
                </a:solidFill>
                <a:cs typeface="Arial" charset="0"/>
              </a:rPr>
              <a:t>-1</a:t>
            </a:r>
          </a:p>
          <a:p>
            <a:pPr eaLnBrk="1" hangingPunct="1"/>
            <a:endParaRPr lang="de-DE" sz="1800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6" name="Rectangle 16"/>
          <p:cNvSpPr>
            <a:spLocks noChangeArrowheads="1"/>
          </p:cNvSpPr>
          <p:nvPr/>
        </p:nvSpPr>
        <p:spPr bwMode="auto">
          <a:xfrm>
            <a:off x="1924050" y="1752600"/>
            <a:ext cx="1219200" cy="3200400"/>
          </a:xfrm>
          <a:prstGeom prst="rect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Rectangle 17"/>
          <p:cNvSpPr>
            <a:spLocks noChangeArrowheads="1"/>
          </p:cNvSpPr>
          <p:nvPr/>
        </p:nvSpPr>
        <p:spPr bwMode="auto">
          <a:xfrm>
            <a:off x="4810125" y="4724400"/>
            <a:ext cx="2752725" cy="246063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3800" spc="800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MPI-BGC NEE UNCERTAINTY</a:t>
            </a:r>
            <a:endParaRPr lang="en-US" sz="3800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8440" name="TextBox 14"/>
          <p:cNvSpPr txBox="1">
            <a:spLocks noChangeArrowheads="1"/>
          </p:cNvSpPr>
          <p:nvPr/>
        </p:nvSpPr>
        <p:spPr bwMode="auto">
          <a:xfrm>
            <a:off x="914400" y="5638800"/>
            <a:ext cx="3124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/>
              <a:t>Courtesy M. Reichstein</a:t>
            </a:r>
          </a:p>
        </p:txBody>
      </p: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76200" y="60198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/>
              <a:t> For NEE, analyses for interannual variability patterns are expected to be comparable, but some bias may be introduced with seasonal patterns, and even more with the mean flux.</a:t>
            </a:r>
          </a:p>
          <a:p>
            <a:pPr eaLnBrk="1" hangingPunct="1">
              <a:buFontTx/>
              <a:buChar char="•"/>
            </a:pPr>
            <a:r>
              <a:rPr lang="en-US" sz="1600"/>
              <a:t> Missing information: disturbance history, soil nutrients status, CO</a:t>
            </a:r>
            <a:r>
              <a:rPr lang="en-US" sz="1600" baseline="-25000"/>
              <a:t>2</a:t>
            </a:r>
            <a:r>
              <a:rPr lang="en-US" sz="1600"/>
              <a:t> fertilization.</a:t>
            </a:r>
          </a:p>
        </p:txBody>
      </p:sp>
    </p:spTree>
    <p:extLst>
      <p:ext uri="{BB962C8B-B14F-4D97-AF65-F5344CB8AC3E}">
        <p14:creationId xmlns:p14="http://schemas.microsoft.com/office/powerpoint/2010/main" val="2744918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3263" y="1555750"/>
            <a:ext cx="393700" cy="1077913"/>
          </a:xfrm>
          <a:prstGeom prst="rect">
            <a:avLst/>
          </a:prstGeom>
          <a:solidFill>
            <a:srgbClr val="FA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973263" y="1849438"/>
            <a:ext cx="393700" cy="490537"/>
          </a:xfrm>
          <a:prstGeom prst="rect">
            <a:avLst/>
          </a:prstGeom>
          <a:solidFill>
            <a:srgbClr val="C8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cxnSp>
        <p:nvCxnSpPr>
          <p:cNvPr id="6" name="Straight Connector 5"/>
          <p:cNvCxnSpPr/>
          <p:nvPr/>
        </p:nvCxnSpPr>
        <p:spPr>
          <a:xfrm rot="10800000" flipH="1">
            <a:off x="1973263" y="2093913"/>
            <a:ext cx="393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TextBox 34"/>
          <p:cNvSpPr txBox="1">
            <a:spLocks noChangeArrowheads="1"/>
          </p:cNvSpPr>
          <p:nvPr/>
        </p:nvSpPr>
        <p:spPr bwMode="auto">
          <a:xfrm>
            <a:off x="2463800" y="1395413"/>
            <a:ext cx="561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95%</a:t>
            </a:r>
            <a:endParaRPr lang="en-US" sz="1600"/>
          </a:p>
        </p:txBody>
      </p:sp>
      <p:sp>
        <p:nvSpPr>
          <p:cNvPr id="20485" name="TextBox 35"/>
          <p:cNvSpPr txBox="1">
            <a:spLocks noChangeArrowheads="1"/>
          </p:cNvSpPr>
          <p:nvPr/>
        </p:nvSpPr>
        <p:spPr bwMode="auto">
          <a:xfrm>
            <a:off x="2463800" y="1670050"/>
            <a:ext cx="561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75%</a:t>
            </a:r>
            <a:endParaRPr lang="en-US" sz="1600"/>
          </a:p>
        </p:txBody>
      </p:sp>
      <p:sp>
        <p:nvSpPr>
          <p:cNvPr id="20486" name="TextBox 36"/>
          <p:cNvSpPr txBox="1">
            <a:spLocks noChangeArrowheads="1"/>
          </p:cNvSpPr>
          <p:nvPr/>
        </p:nvSpPr>
        <p:spPr bwMode="auto">
          <a:xfrm>
            <a:off x="2463800" y="1922463"/>
            <a:ext cx="561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50%</a:t>
            </a:r>
            <a:endParaRPr lang="en-US" sz="1600"/>
          </a:p>
        </p:txBody>
      </p:sp>
      <p:sp>
        <p:nvSpPr>
          <p:cNvPr id="20487" name="TextBox 37"/>
          <p:cNvSpPr txBox="1">
            <a:spLocks noChangeArrowheads="1"/>
          </p:cNvSpPr>
          <p:nvPr/>
        </p:nvSpPr>
        <p:spPr bwMode="auto">
          <a:xfrm>
            <a:off x="2463800" y="2179638"/>
            <a:ext cx="561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25%</a:t>
            </a:r>
            <a:endParaRPr lang="en-US" sz="1600"/>
          </a:p>
        </p:txBody>
      </p:sp>
      <p:sp>
        <p:nvSpPr>
          <p:cNvPr id="20488" name="TextBox 38"/>
          <p:cNvSpPr txBox="1">
            <a:spLocks noChangeArrowheads="1"/>
          </p:cNvSpPr>
          <p:nvPr/>
        </p:nvSpPr>
        <p:spPr bwMode="auto">
          <a:xfrm>
            <a:off x="2463800" y="2436813"/>
            <a:ext cx="561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  5%</a:t>
            </a:r>
            <a:endParaRPr lang="en-US" sz="1600"/>
          </a:p>
        </p:txBody>
      </p:sp>
      <p:sp>
        <p:nvSpPr>
          <p:cNvPr id="20489" name="TextBox 39"/>
          <p:cNvSpPr txBox="1">
            <a:spLocks noChangeArrowheads="1"/>
          </p:cNvSpPr>
          <p:nvPr/>
        </p:nvSpPr>
        <p:spPr bwMode="auto">
          <a:xfrm>
            <a:off x="3346450" y="1751013"/>
            <a:ext cx="276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600"/>
              <a:t>Percentile of latitudinal band </a:t>
            </a:r>
            <a:br>
              <a:rPr lang="de-DE" sz="1600"/>
            </a:br>
            <a:r>
              <a:rPr lang="de-DE" sz="1600"/>
              <a:t>from up-scaling</a:t>
            </a:r>
            <a:endParaRPr lang="en-US" sz="1600"/>
          </a:p>
        </p:txBody>
      </p:sp>
      <p:sp>
        <p:nvSpPr>
          <p:cNvPr id="17" name="Right Brace 16"/>
          <p:cNvSpPr/>
          <p:nvPr/>
        </p:nvSpPr>
        <p:spPr>
          <a:xfrm>
            <a:off x="3052763" y="1358900"/>
            <a:ext cx="195262" cy="137318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sp>
        <p:nvSpPr>
          <p:cNvPr id="20491" name="Rectangle 8"/>
          <p:cNvSpPr>
            <a:spLocks noChangeArrowheads="1"/>
          </p:cNvSpPr>
          <p:nvPr/>
        </p:nvSpPr>
        <p:spPr bwMode="auto">
          <a:xfrm>
            <a:off x="1962150" y="6227763"/>
            <a:ext cx="296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-50</a:t>
            </a:r>
            <a:endParaRPr lang="en-US" sz="1600"/>
          </a:p>
        </p:txBody>
      </p:sp>
      <p:sp>
        <p:nvSpPr>
          <p:cNvPr id="20492" name="Rectangle 9"/>
          <p:cNvSpPr>
            <a:spLocks noChangeArrowheads="1"/>
          </p:cNvSpPr>
          <p:nvPr/>
        </p:nvSpPr>
        <p:spPr bwMode="auto">
          <a:xfrm>
            <a:off x="4135438" y="6227763"/>
            <a:ext cx="114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0</a:t>
            </a:r>
            <a:endParaRPr lang="en-US" sz="1600"/>
          </a:p>
        </p:txBody>
      </p:sp>
      <p:sp>
        <p:nvSpPr>
          <p:cNvPr id="20493" name="Rectangle 10"/>
          <p:cNvSpPr>
            <a:spLocks noChangeArrowheads="1"/>
          </p:cNvSpPr>
          <p:nvPr/>
        </p:nvSpPr>
        <p:spPr bwMode="auto">
          <a:xfrm>
            <a:off x="6146800" y="6227763"/>
            <a:ext cx="228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50</a:t>
            </a:r>
            <a:endParaRPr lang="en-US" sz="1600"/>
          </a:p>
        </p:txBody>
      </p:sp>
      <p:sp>
        <p:nvSpPr>
          <p:cNvPr id="20494" name="Rectangle 11"/>
          <p:cNvSpPr>
            <a:spLocks noChangeArrowheads="1"/>
          </p:cNvSpPr>
          <p:nvPr/>
        </p:nvSpPr>
        <p:spPr bwMode="auto">
          <a:xfrm>
            <a:off x="3733800" y="6550025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Latitude</a:t>
            </a:r>
            <a:endParaRPr lang="en-US" sz="3200"/>
          </a:p>
        </p:txBody>
      </p:sp>
      <p:sp>
        <p:nvSpPr>
          <p:cNvPr id="20495" name="Rectangle 12"/>
          <p:cNvSpPr>
            <a:spLocks noChangeArrowheads="1"/>
          </p:cNvSpPr>
          <p:nvPr/>
        </p:nvSpPr>
        <p:spPr bwMode="auto">
          <a:xfrm>
            <a:off x="1508125" y="5891213"/>
            <a:ext cx="128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</a:rPr>
              <a:t>0</a:t>
            </a:r>
            <a:endParaRPr lang="en-US" sz="3200"/>
          </a:p>
        </p:txBody>
      </p:sp>
      <p:sp>
        <p:nvSpPr>
          <p:cNvPr id="20496" name="Rectangle 13"/>
          <p:cNvSpPr>
            <a:spLocks noChangeArrowheads="1"/>
          </p:cNvSpPr>
          <p:nvPr/>
        </p:nvSpPr>
        <p:spPr bwMode="auto">
          <a:xfrm>
            <a:off x="1257300" y="4513263"/>
            <a:ext cx="342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200</a:t>
            </a:r>
            <a:endParaRPr lang="en-US" sz="1600"/>
          </a:p>
        </p:txBody>
      </p:sp>
      <p:sp>
        <p:nvSpPr>
          <p:cNvPr id="20497" name="Rectangle 14"/>
          <p:cNvSpPr>
            <a:spLocks noChangeArrowheads="1"/>
          </p:cNvSpPr>
          <p:nvPr/>
        </p:nvSpPr>
        <p:spPr bwMode="auto">
          <a:xfrm>
            <a:off x="1257300" y="3124200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400</a:t>
            </a:r>
            <a:endParaRPr lang="en-US" sz="1600"/>
          </a:p>
        </p:txBody>
      </p:sp>
      <p:sp>
        <p:nvSpPr>
          <p:cNvPr id="20498" name="Rectangle 15"/>
          <p:cNvSpPr>
            <a:spLocks noChangeArrowheads="1"/>
          </p:cNvSpPr>
          <p:nvPr/>
        </p:nvSpPr>
        <p:spPr bwMode="auto">
          <a:xfrm>
            <a:off x="1257300" y="1749425"/>
            <a:ext cx="342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600</a:t>
            </a:r>
            <a:endParaRPr lang="en-US" sz="1600"/>
          </a:p>
        </p:txBody>
      </p:sp>
      <p:sp>
        <p:nvSpPr>
          <p:cNvPr id="20499" name="Freeform 23"/>
          <p:cNvSpPr>
            <a:spLocks noEditPoints="1"/>
          </p:cNvSpPr>
          <p:nvPr/>
        </p:nvSpPr>
        <p:spPr bwMode="auto">
          <a:xfrm>
            <a:off x="1679575" y="1322388"/>
            <a:ext cx="6518275" cy="4875212"/>
          </a:xfrm>
          <a:custGeom>
            <a:avLst/>
            <a:gdLst>
              <a:gd name="T0" fmla="*/ 2147483647 w 3191"/>
              <a:gd name="T1" fmla="*/ 2147483647 h 2387"/>
              <a:gd name="T2" fmla="*/ 2147483647 w 3191"/>
              <a:gd name="T3" fmla="*/ 2147483647 h 2387"/>
              <a:gd name="T4" fmla="*/ 2147483647 w 3191"/>
              <a:gd name="T5" fmla="*/ 2147483647 h 2387"/>
              <a:gd name="T6" fmla="*/ 2147483647 w 3191"/>
              <a:gd name="T7" fmla="*/ 2147483647 h 2387"/>
              <a:gd name="T8" fmla="*/ 0 w 3191"/>
              <a:gd name="T9" fmla="*/ 0 h 2387"/>
              <a:gd name="T10" fmla="*/ 2147483647 w 3191"/>
              <a:gd name="T11" fmla="*/ 2147483647 h 2387"/>
              <a:gd name="T12" fmla="*/ 2147483647 w 3191"/>
              <a:gd name="T13" fmla="*/ 0 h 2387"/>
              <a:gd name="T14" fmla="*/ 2147483647 w 3191"/>
              <a:gd name="T15" fmla="*/ 2147483647 h 2387"/>
              <a:gd name="T16" fmla="*/ 2147483647 w 3191"/>
              <a:gd name="T17" fmla="*/ 0 h 2387"/>
              <a:gd name="T18" fmla="*/ 0 w 3191"/>
              <a:gd name="T19" fmla="*/ 0 h 2387"/>
              <a:gd name="T20" fmla="*/ 0 w 3191"/>
              <a:gd name="T21" fmla="*/ 2147483647 h 2387"/>
              <a:gd name="T22" fmla="*/ 2147483647 w 3191"/>
              <a:gd name="T23" fmla="*/ 2147483647 h 2387"/>
              <a:gd name="T24" fmla="*/ 0 w 3191"/>
              <a:gd name="T25" fmla="*/ 2147483647 h 2387"/>
              <a:gd name="T26" fmla="*/ 2147483647 w 3191"/>
              <a:gd name="T27" fmla="*/ 2147483647 h 2387"/>
              <a:gd name="T28" fmla="*/ 2147483647 w 3191"/>
              <a:gd name="T29" fmla="*/ 2147483647 h 2387"/>
              <a:gd name="T30" fmla="*/ 2147483647 w 3191"/>
              <a:gd name="T31" fmla="*/ 2147483647 h 2387"/>
              <a:gd name="T32" fmla="*/ 2147483647 w 3191"/>
              <a:gd name="T33" fmla="*/ 2147483647 h 2387"/>
              <a:gd name="T34" fmla="*/ 2147483647 w 3191"/>
              <a:gd name="T35" fmla="*/ 2147483647 h 2387"/>
              <a:gd name="T36" fmla="*/ 2147483647 w 3191"/>
              <a:gd name="T37" fmla="*/ 2147483647 h 2387"/>
              <a:gd name="T38" fmla="*/ 2147483647 w 3191"/>
              <a:gd name="T39" fmla="*/ 2147483647 h 2387"/>
              <a:gd name="T40" fmla="*/ 2147483647 w 3191"/>
              <a:gd name="T41" fmla="*/ 2147483647 h 2387"/>
              <a:gd name="T42" fmla="*/ 2147483647 w 3191"/>
              <a:gd name="T43" fmla="*/ 2147483647 h 2387"/>
              <a:gd name="T44" fmla="*/ 2147483647 w 3191"/>
              <a:gd name="T45" fmla="*/ 2147483647 h 2387"/>
              <a:gd name="T46" fmla="*/ 2147483647 w 3191"/>
              <a:gd name="T47" fmla="*/ 2147483647 h 2387"/>
              <a:gd name="T48" fmla="*/ 2147483647 w 3191"/>
              <a:gd name="T49" fmla="*/ 2147483647 h 2387"/>
              <a:gd name="T50" fmla="*/ 2147483647 w 3191"/>
              <a:gd name="T51" fmla="*/ 2147483647 h 2387"/>
              <a:gd name="T52" fmla="*/ 2147483647 w 3191"/>
              <a:gd name="T53" fmla="*/ 2147483647 h 2387"/>
              <a:gd name="T54" fmla="*/ 2147483647 w 3191"/>
              <a:gd name="T55" fmla="*/ 2147483647 h 2387"/>
              <a:gd name="T56" fmla="*/ 2147483647 w 3191"/>
              <a:gd name="T57" fmla="*/ 2147483647 h 2387"/>
              <a:gd name="T58" fmla="*/ 2147483647 w 3191"/>
              <a:gd name="T59" fmla="*/ 2147483647 h 2387"/>
              <a:gd name="T60" fmla="*/ 2147483647 w 3191"/>
              <a:gd name="T61" fmla="*/ 2147483647 h 2387"/>
              <a:gd name="T62" fmla="*/ 2147483647 w 3191"/>
              <a:gd name="T63" fmla="*/ 2147483647 h 2387"/>
              <a:gd name="T64" fmla="*/ 2147483647 w 3191"/>
              <a:gd name="T65" fmla="*/ 2147483647 h 2387"/>
              <a:gd name="T66" fmla="*/ 2147483647 w 3191"/>
              <a:gd name="T67" fmla="*/ 2147483647 h 2387"/>
              <a:gd name="T68" fmla="*/ 2147483647 w 3191"/>
              <a:gd name="T69" fmla="*/ 2147483647 h 2387"/>
              <a:gd name="T70" fmla="*/ 2147483647 w 3191"/>
              <a:gd name="T71" fmla="*/ 2147483647 h 2387"/>
              <a:gd name="T72" fmla="*/ 2147483647 w 3191"/>
              <a:gd name="T73" fmla="*/ 2147483647 h 2387"/>
              <a:gd name="T74" fmla="*/ 2147483647 w 3191"/>
              <a:gd name="T75" fmla="*/ 2147483647 h 2387"/>
              <a:gd name="T76" fmla="*/ 2147483647 w 3191"/>
              <a:gd name="T77" fmla="*/ 2147483647 h 2387"/>
              <a:gd name="T78" fmla="*/ 2147483647 w 3191"/>
              <a:gd name="T79" fmla="*/ 2147483647 h 2387"/>
              <a:gd name="T80" fmla="*/ 2147483647 w 3191"/>
              <a:gd name="T81" fmla="*/ 2147483647 h 2387"/>
              <a:gd name="T82" fmla="*/ 2147483647 w 3191"/>
              <a:gd name="T83" fmla="*/ 2147483647 h 2387"/>
              <a:gd name="T84" fmla="*/ 2147483647 w 3191"/>
              <a:gd name="T85" fmla="*/ 2147483647 h 2387"/>
              <a:gd name="T86" fmla="*/ 2147483647 w 3191"/>
              <a:gd name="T87" fmla="*/ 2147483647 h 2387"/>
              <a:gd name="T88" fmla="*/ 2147483647 w 3191"/>
              <a:gd name="T89" fmla="*/ 2147483647 h 2387"/>
              <a:gd name="T90" fmla="*/ 2147483647 w 3191"/>
              <a:gd name="T91" fmla="*/ 2147483647 h 2387"/>
              <a:gd name="T92" fmla="*/ 2147483647 w 3191"/>
              <a:gd name="T93" fmla="*/ 2147483647 h 2387"/>
              <a:gd name="T94" fmla="*/ 2147483647 w 3191"/>
              <a:gd name="T95" fmla="*/ 2147483647 h 2387"/>
              <a:gd name="T96" fmla="*/ 2147483647 w 3191"/>
              <a:gd name="T97" fmla="*/ 2147483647 h 2387"/>
              <a:gd name="T98" fmla="*/ 2147483647 w 3191"/>
              <a:gd name="T99" fmla="*/ 2147483647 h 2387"/>
              <a:gd name="T100" fmla="*/ 2147483647 w 3191"/>
              <a:gd name="T101" fmla="*/ 2147483647 h 2387"/>
              <a:gd name="T102" fmla="*/ 2147483647 w 3191"/>
              <a:gd name="T103" fmla="*/ 2147483647 h 2387"/>
              <a:gd name="T104" fmla="*/ 2147483647 w 3191"/>
              <a:gd name="T105" fmla="*/ 2147483647 h 2387"/>
              <a:gd name="T106" fmla="*/ 2147483647 w 3191"/>
              <a:gd name="T107" fmla="*/ 2147483647 h 2387"/>
              <a:gd name="T108" fmla="*/ 2147483647 w 3191"/>
              <a:gd name="T109" fmla="*/ 2147483647 h 2387"/>
              <a:gd name="T110" fmla="*/ 2147483647 w 3191"/>
              <a:gd name="T111" fmla="*/ 2147483647 h 2387"/>
              <a:gd name="T112" fmla="*/ 2147483647 w 3191"/>
              <a:gd name="T113" fmla="*/ 2147483647 h 2387"/>
              <a:gd name="T114" fmla="*/ 2147483647 w 3191"/>
              <a:gd name="T115" fmla="*/ 2147483647 h 2387"/>
              <a:gd name="T116" fmla="*/ 2147483647 w 3191"/>
              <a:gd name="T117" fmla="*/ 2147483647 h 238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191"/>
              <a:gd name="T178" fmla="*/ 0 h 2387"/>
              <a:gd name="T179" fmla="*/ 3191 w 3191"/>
              <a:gd name="T180" fmla="*/ 2387 h 238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191" h="2387">
                <a:moveTo>
                  <a:pt x="0" y="2387"/>
                </a:moveTo>
                <a:lnTo>
                  <a:pt x="3191" y="2387"/>
                </a:lnTo>
                <a:moveTo>
                  <a:pt x="216" y="2387"/>
                </a:moveTo>
                <a:lnTo>
                  <a:pt x="216" y="2339"/>
                </a:lnTo>
                <a:moveTo>
                  <a:pt x="1232" y="2387"/>
                </a:moveTo>
                <a:lnTo>
                  <a:pt x="1232" y="2339"/>
                </a:lnTo>
                <a:moveTo>
                  <a:pt x="2247" y="2387"/>
                </a:moveTo>
                <a:lnTo>
                  <a:pt x="2247" y="2339"/>
                </a:lnTo>
                <a:moveTo>
                  <a:pt x="18" y="2387"/>
                </a:moveTo>
                <a:lnTo>
                  <a:pt x="18" y="2363"/>
                </a:lnTo>
                <a:moveTo>
                  <a:pt x="420" y="2387"/>
                </a:moveTo>
                <a:lnTo>
                  <a:pt x="420" y="2363"/>
                </a:lnTo>
                <a:moveTo>
                  <a:pt x="625" y="2387"/>
                </a:moveTo>
                <a:lnTo>
                  <a:pt x="625" y="2363"/>
                </a:lnTo>
                <a:moveTo>
                  <a:pt x="829" y="2387"/>
                </a:moveTo>
                <a:lnTo>
                  <a:pt x="829" y="2363"/>
                </a:lnTo>
                <a:moveTo>
                  <a:pt x="1033" y="2387"/>
                </a:moveTo>
                <a:lnTo>
                  <a:pt x="1033" y="2363"/>
                </a:lnTo>
                <a:moveTo>
                  <a:pt x="1436" y="2387"/>
                </a:moveTo>
                <a:lnTo>
                  <a:pt x="1436" y="2363"/>
                </a:lnTo>
                <a:moveTo>
                  <a:pt x="1640" y="2387"/>
                </a:moveTo>
                <a:lnTo>
                  <a:pt x="1640" y="2363"/>
                </a:lnTo>
                <a:moveTo>
                  <a:pt x="1845" y="2387"/>
                </a:moveTo>
                <a:lnTo>
                  <a:pt x="1845" y="2363"/>
                </a:lnTo>
                <a:moveTo>
                  <a:pt x="2049" y="2387"/>
                </a:moveTo>
                <a:lnTo>
                  <a:pt x="2049" y="2363"/>
                </a:lnTo>
                <a:moveTo>
                  <a:pt x="2451" y="2387"/>
                </a:moveTo>
                <a:lnTo>
                  <a:pt x="2451" y="2363"/>
                </a:lnTo>
                <a:moveTo>
                  <a:pt x="2656" y="2387"/>
                </a:moveTo>
                <a:lnTo>
                  <a:pt x="2656" y="2363"/>
                </a:lnTo>
                <a:moveTo>
                  <a:pt x="2860" y="2387"/>
                </a:moveTo>
                <a:lnTo>
                  <a:pt x="2860" y="2363"/>
                </a:lnTo>
                <a:moveTo>
                  <a:pt x="3064" y="2387"/>
                </a:moveTo>
                <a:lnTo>
                  <a:pt x="3064" y="2363"/>
                </a:lnTo>
                <a:moveTo>
                  <a:pt x="0" y="0"/>
                </a:moveTo>
                <a:lnTo>
                  <a:pt x="3191" y="0"/>
                </a:lnTo>
                <a:moveTo>
                  <a:pt x="216" y="0"/>
                </a:moveTo>
                <a:lnTo>
                  <a:pt x="216" y="49"/>
                </a:lnTo>
                <a:moveTo>
                  <a:pt x="1232" y="0"/>
                </a:moveTo>
                <a:lnTo>
                  <a:pt x="1232" y="49"/>
                </a:lnTo>
                <a:moveTo>
                  <a:pt x="2247" y="0"/>
                </a:moveTo>
                <a:lnTo>
                  <a:pt x="2247" y="49"/>
                </a:lnTo>
                <a:moveTo>
                  <a:pt x="18" y="0"/>
                </a:moveTo>
                <a:lnTo>
                  <a:pt x="18" y="24"/>
                </a:lnTo>
                <a:moveTo>
                  <a:pt x="420" y="0"/>
                </a:moveTo>
                <a:lnTo>
                  <a:pt x="420" y="24"/>
                </a:lnTo>
                <a:moveTo>
                  <a:pt x="625" y="0"/>
                </a:moveTo>
                <a:lnTo>
                  <a:pt x="625" y="24"/>
                </a:lnTo>
                <a:moveTo>
                  <a:pt x="829" y="0"/>
                </a:moveTo>
                <a:lnTo>
                  <a:pt x="829" y="24"/>
                </a:lnTo>
                <a:moveTo>
                  <a:pt x="1033" y="0"/>
                </a:moveTo>
                <a:lnTo>
                  <a:pt x="1033" y="24"/>
                </a:lnTo>
                <a:moveTo>
                  <a:pt x="1436" y="0"/>
                </a:moveTo>
                <a:lnTo>
                  <a:pt x="1436" y="24"/>
                </a:lnTo>
                <a:moveTo>
                  <a:pt x="1640" y="0"/>
                </a:moveTo>
                <a:lnTo>
                  <a:pt x="1640" y="24"/>
                </a:lnTo>
                <a:moveTo>
                  <a:pt x="1845" y="0"/>
                </a:moveTo>
                <a:lnTo>
                  <a:pt x="1845" y="24"/>
                </a:lnTo>
                <a:moveTo>
                  <a:pt x="2049" y="0"/>
                </a:moveTo>
                <a:lnTo>
                  <a:pt x="2049" y="24"/>
                </a:lnTo>
                <a:moveTo>
                  <a:pt x="2451" y="0"/>
                </a:moveTo>
                <a:lnTo>
                  <a:pt x="2451" y="24"/>
                </a:lnTo>
                <a:moveTo>
                  <a:pt x="2656" y="0"/>
                </a:moveTo>
                <a:lnTo>
                  <a:pt x="2656" y="24"/>
                </a:lnTo>
                <a:moveTo>
                  <a:pt x="2860" y="0"/>
                </a:moveTo>
                <a:lnTo>
                  <a:pt x="2860" y="24"/>
                </a:lnTo>
                <a:moveTo>
                  <a:pt x="3064" y="0"/>
                </a:moveTo>
                <a:lnTo>
                  <a:pt x="3064" y="24"/>
                </a:lnTo>
                <a:moveTo>
                  <a:pt x="0" y="2387"/>
                </a:moveTo>
                <a:lnTo>
                  <a:pt x="0" y="0"/>
                </a:lnTo>
                <a:moveTo>
                  <a:pt x="0" y="2291"/>
                </a:moveTo>
                <a:lnTo>
                  <a:pt x="66" y="2291"/>
                </a:lnTo>
                <a:moveTo>
                  <a:pt x="0" y="1618"/>
                </a:moveTo>
                <a:lnTo>
                  <a:pt x="66" y="1618"/>
                </a:lnTo>
                <a:moveTo>
                  <a:pt x="0" y="944"/>
                </a:moveTo>
                <a:lnTo>
                  <a:pt x="66" y="944"/>
                </a:lnTo>
                <a:moveTo>
                  <a:pt x="0" y="265"/>
                </a:moveTo>
                <a:lnTo>
                  <a:pt x="66" y="265"/>
                </a:lnTo>
                <a:moveTo>
                  <a:pt x="0" y="2123"/>
                </a:moveTo>
                <a:lnTo>
                  <a:pt x="30" y="2123"/>
                </a:lnTo>
                <a:moveTo>
                  <a:pt x="0" y="1954"/>
                </a:moveTo>
                <a:lnTo>
                  <a:pt x="30" y="1954"/>
                </a:lnTo>
                <a:moveTo>
                  <a:pt x="0" y="1786"/>
                </a:moveTo>
                <a:lnTo>
                  <a:pt x="30" y="1786"/>
                </a:lnTo>
                <a:moveTo>
                  <a:pt x="0" y="1449"/>
                </a:moveTo>
                <a:lnTo>
                  <a:pt x="30" y="1449"/>
                </a:lnTo>
                <a:moveTo>
                  <a:pt x="0" y="1281"/>
                </a:moveTo>
                <a:lnTo>
                  <a:pt x="30" y="1281"/>
                </a:lnTo>
                <a:moveTo>
                  <a:pt x="0" y="1113"/>
                </a:moveTo>
                <a:lnTo>
                  <a:pt x="30" y="1113"/>
                </a:lnTo>
                <a:moveTo>
                  <a:pt x="0" y="776"/>
                </a:moveTo>
                <a:lnTo>
                  <a:pt x="30" y="776"/>
                </a:lnTo>
                <a:moveTo>
                  <a:pt x="0" y="608"/>
                </a:moveTo>
                <a:lnTo>
                  <a:pt x="30" y="608"/>
                </a:lnTo>
                <a:moveTo>
                  <a:pt x="0" y="433"/>
                </a:moveTo>
                <a:lnTo>
                  <a:pt x="30" y="433"/>
                </a:lnTo>
                <a:moveTo>
                  <a:pt x="0" y="97"/>
                </a:moveTo>
                <a:lnTo>
                  <a:pt x="30" y="97"/>
                </a:lnTo>
                <a:moveTo>
                  <a:pt x="3191" y="2387"/>
                </a:moveTo>
                <a:lnTo>
                  <a:pt x="3191" y="0"/>
                </a:lnTo>
                <a:moveTo>
                  <a:pt x="3191" y="2291"/>
                </a:moveTo>
                <a:lnTo>
                  <a:pt x="3124" y="2291"/>
                </a:lnTo>
                <a:moveTo>
                  <a:pt x="3191" y="1618"/>
                </a:moveTo>
                <a:lnTo>
                  <a:pt x="3124" y="1618"/>
                </a:lnTo>
                <a:moveTo>
                  <a:pt x="3191" y="944"/>
                </a:moveTo>
                <a:lnTo>
                  <a:pt x="3124" y="944"/>
                </a:lnTo>
                <a:moveTo>
                  <a:pt x="3191" y="265"/>
                </a:moveTo>
                <a:lnTo>
                  <a:pt x="3124" y="265"/>
                </a:lnTo>
                <a:moveTo>
                  <a:pt x="3191" y="2123"/>
                </a:moveTo>
                <a:lnTo>
                  <a:pt x="3155" y="2123"/>
                </a:lnTo>
                <a:moveTo>
                  <a:pt x="3191" y="1954"/>
                </a:moveTo>
                <a:lnTo>
                  <a:pt x="3155" y="1954"/>
                </a:lnTo>
                <a:moveTo>
                  <a:pt x="3191" y="1786"/>
                </a:moveTo>
                <a:lnTo>
                  <a:pt x="3155" y="1786"/>
                </a:lnTo>
                <a:moveTo>
                  <a:pt x="3191" y="1449"/>
                </a:moveTo>
                <a:lnTo>
                  <a:pt x="3155" y="1449"/>
                </a:lnTo>
                <a:moveTo>
                  <a:pt x="3191" y="1281"/>
                </a:moveTo>
                <a:lnTo>
                  <a:pt x="3155" y="1281"/>
                </a:lnTo>
                <a:moveTo>
                  <a:pt x="3191" y="1113"/>
                </a:moveTo>
                <a:lnTo>
                  <a:pt x="3155" y="1113"/>
                </a:lnTo>
                <a:moveTo>
                  <a:pt x="3191" y="776"/>
                </a:moveTo>
                <a:lnTo>
                  <a:pt x="3155" y="776"/>
                </a:lnTo>
                <a:moveTo>
                  <a:pt x="3191" y="608"/>
                </a:moveTo>
                <a:lnTo>
                  <a:pt x="3155" y="608"/>
                </a:lnTo>
                <a:moveTo>
                  <a:pt x="3191" y="433"/>
                </a:moveTo>
                <a:lnTo>
                  <a:pt x="3155" y="433"/>
                </a:lnTo>
                <a:moveTo>
                  <a:pt x="3191" y="97"/>
                </a:moveTo>
                <a:lnTo>
                  <a:pt x="3155" y="97"/>
                </a:lnTo>
                <a:moveTo>
                  <a:pt x="3064" y="2291"/>
                </a:moveTo>
                <a:lnTo>
                  <a:pt x="3052" y="2291"/>
                </a:lnTo>
                <a:lnTo>
                  <a:pt x="3040" y="2291"/>
                </a:lnTo>
                <a:lnTo>
                  <a:pt x="3034" y="2291"/>
                </a:lnTo>
                <a:lnTo>
                  <a:pt x="3022" y="2291"/>
                </a:lnTo>
                <a:lnTo>
                  <a:pt x="3010" y="2291"/>
                </a:lnTo>
                <a:lnTo>
                  <a:pt x="2998" y="2291"/>
                </a:lnTo>
                <a:lnTo>
                  <a:pt x="2992" y="2291"/>
                </a:lnTo>
                <a:lnTo>
                  <a:pt x="2980" y="2291"/>
                </a:lnTo>
                <a:lnTo>
                  <a:pt x="2968" y="2291"/>
                </a:lnTo>
                <a:lnTo>
                  <a:pt x="2962" y="2291"/>
                </a:lnTo>
                <a:lnTo>
                  <a:pt x="2950" y="2291"/>
                </a:lnTo>
                <a:lnTo>
                  <a:pt x="2938" y="2291"/>
                </a:lnTo>
                <a:lnTo>
                  <a:pt x="2932" y="2291"/>
                </a:lnTo>
                <a:lnTo>
                  <a:pt x="2920" y="2291"/>
                </a:lnTo>
                <a:lnTo>
                  <a:pt x="2908" y="2291"/>
                </a:lnTo>
                <a:lnTo>
                  <a:pt x="2902" y="2291"/>
                </a:lnTo>
                <a:lnTo>
                  <a:pt x="2890" y="2291"/>
                </a:lnTo>
                <a:lnTo>
                  <a:pt x="2878" y="2291"/>
                </a:lnTo>
                <a:lnTo>
                  <a:pt x="2866" y="2291"/>
                </a:lnTo>
                <a:lnTo>
                  <a:pt x="2860" y="2291"/>
                </a:lnTo>
                <a:lnTo>
                  <a:pt x="2848" y="2291"/>
                </a:lnTo>
                <a:lnTo>
                  <a:pt x="2836" y="2291"/>
                </a:lnTo>
                <a:lnTo>
                  <a:pt x="2830" y="2291"/>
                </a:lnTo>
                <a:lnTo>
                  <a:pt x="2818" y="2291"/>
                </a:lnTo>
                <a:lnTo>
                  <a:pt x="2806" y="2291"/>
                </a:lnTo>
                <a:lnTo>
                  <a:pt x="2800" y="2291"/>
                </a:lnTo>
                <a:lnTo>
                  <a:pt x="2788" y="2285"/>
                </a:lnTo>
                <a:lnTo>
                  <a:pt x="2776" y="2285"/>
                </a:lnTo>
                <a:lnTo>
                  <a:pt x="2770" y="2285"/>
                </a:lnTo>
                <a:lnTo>
                  <a:pt x="2758" y="2279"/>
                </a:lnTo>
                <a:lnTo>
                  <a:pt x="2746" y="2273"/>
                </a:lnTo>
                <a:lnTo>
                  <a:pt x="2734" y="2273"/>
                </a:lnTo>
                <a:lnTo>
                  <a:pt x="2728" y="2255"/>
                </a:lnTo>
                <a:lnTo>
                  <a:pt x="2716" y="2255"/>
                </a:lnTo>
                <a:lnTo>
                  <a:pt x="2704" y="2255"/>
                </a:lnTo>
                <a:lnTo>
                  <a:pt x="2698" y="2243"/>
                </a:lnTo>
                <a:lnTo>
                  <a:pt x="2686" y="2255"/>
                </a:lnTo>
                <a:lnTo>
                  <a:pt x="2674" y="2249"/>
                </a:lnTo>
                <a:lnTo>
                  <a:pt x="2668" y="2249"/>
                </a:lnTo>
                <a:lnTo>
                  <a:pt x="2656" y="2249"/>
                </a:lnTo>
                <a:lnTo>
                  <a:pt x="2644" y="2243"/>
                </a:lnTo>
                <a:lnTo>
                  <a:pt x="2638" y="2243"/>
                </a:lnTo>
                <a:lnTo>
                  <a:pt x="2626" y="2243"/>
                </a:lnTo>
                <a:lnTo>
                  <a:pt x="2614" y="2231"/>
                </a:lnTo>
                <a:lnTo>
                  <a:pt x="2608" y="2225"/>
                </a:lnTo>
                <a:lnTo>
                  <a:pt x="2596" y="2219"/>
                </a:lnTo>
                <a:lnTo>
                  <a:pt x="2584" y="2219"/>
                </a:lnTo>
                <a:lnTo>
                  <a:pt x="2572" y="2207"/>
                </a:lnTo>
                <a:lnTo>
                  <a:pt x="2566" y="2207"/>
                </a:lnTo>
                <a:lnTo>
                  <a:pt x="2554" y="2195"/>
                </a:lnTo>
                <a:lnTo>
                  <a:pt x="2542" y="2189"/>
                </a:lnTo>
                <a:lnTo>
                  <a:pt x="2536" y="2177"/>
                </a:lnTo>
                <a:lnTo>
                  <a:pt x="2524" y="2171"/>
                </a:lnTo>
                <a:lnTo>
                  <a:pt x="2512" y="2165"/>
                </a:lnTo>
                <a:lnTo>
                  <a:pt x="2506" y="2165"/>
                </a:lnTo>
                <a:lnTo>
                  <a:pt x="2494" y="2159"/>
                </a:lnTo>
                <a:lnTo>
                  <a:pt x="2482" y="2153"/>
                </a:lnTo>
                <a:lnTo>
                  <a:pt x="2476" y="2147"/>
                </a:lnTo>
                <a:lnTo>
                  <a:pt x="2463" y="2147"/>
                </a:lnTo>
                <a:lnTo>
                  <a:pt x="2451" y="2135"/>
                </a:lnTo>
                <a:lnTo>
                  <a:pt x="2439" y="2123"/>
                </a:lnTo>
                <a:lnTo>
                  <a:pt x="2433" y="2117"/>
                </a:lnTo>
                <a:lnTo>
                  <a:pt x="2421" y="2105"/>
                </a:lnTo>
                <a:lnTo>
                  <a:pt x="2409" y="2105"/>
                </a:lnTo>
                <a:lnTo>
                  <a:pt x="2403" y="2099"/>
                </a:lnTo>
                <a:lnTo>
                  <a:pt x="2391" y="2099"/>
                </a:lnTo>
                <a:lnTo>
                  <a:pt x="2379" y="2092"/>
                </a:lnTo>
                <a:lnTo>
                  <a:pt x="2373" y="2105"/>
                </a:lnTo>
                <a:lnTo>
                  <a:pt x="2361" y="2111"/>
                </a:lnTo>
                <a:lnTo>
                  <a:pt x="2349" y="2117"/>
                </a:lnTo>
                <a:lnTo>
                  <a:pt x="2343" y="2117"/>
                </a:lnTo>
                <a:lnTo>
                  <a:pt x="2331" y="2111"/>
                </a:lnTo>
                <a:lnTo>
                  <a:pt x="2319" y="2111"/>
                </a:lnTo>
                <a:lnTo>
                  <a:pt x="2313" y="2117"/>
                </a:lnTo>
                <a:lnTo>
                  <a:pt x="2301" y="2117"/>
                </a:lnTo>
                <a:lnTo>
                  <a:pt x="2289" y="2117"/>
                </a:lnTo>
                <a:lnTo>
                  <a:pt x="2277" y="2123"/>
                </a:lnTo>
                <a:lnTo>
                  <a:pt x="2271" y="2117"/>
                </a:lnTo>
                <a:lnTo>
                  <a:pt x="2259" y="2111"/>
                </a:lnTo>
                <a:lnTo>
                  <a:pt x="2247" y="2105"/>
                </a:lnTo>
                <a:lnTo>
                  <a:pt x="2241" y="2099"/>
                </a:lnTo>
                <a:lnTo>
                  <a:pt x="2229" y="2111"/>
                </a:lnTo>
                <a:lnTo>
                  <a:pt x="2217" y="2111"/>
                </a:lnTo>
                <a:lnTo>
                  <a:pt x="2211" y="2117"/>
                </a:lnTo>
                <a:lnTo>
                  <a:pt x="2199" y="2135"/>
                </a:lnTo>
                <a:lnTo>
                  <a:pt x="2187" y="2141"/>
                </a:lnTo>
                <a:lnTo>
                  <a:pt x="2181" y="2129"/>
                </a:lnTo>
                <a:lnTo>
                  <a:pt x="2169" y="2135"/>
                </a:lnTo>
                <a:lnTo>
                  <a:pt x="2157" y="2123"/>
                </a:lnTo>
                <a:lnTo>
                  <a:pt x="2145" y="2123"/>
                </a:lnTo>
                <a:lnTo>
                  <a:pt x="2139" y="2135"/>
                </a:lnTo>
                <a:lnTo>
                  <a:pt x="2127" y="2141"/>
                </a:lnTo>
                <a:lnTo>
                  <a:pt x="2115" y="2105"/>
                </a:lnTo>
                <a:lnTo>
                  <a:pt x="2109" y="2123"/>
                </a:lnTo>
                <a:lnTo>
                  <a:pt x="2097" y="2165"/>
                </a:lnTo>
                <a:lnTo>
                  <a:pt x="2085" y="2159"/>
                </a:lnTo>
                <a:lnTo>
                  <a:pt x="2079" y="2147"/>
                </a:lnTo>
                <a:lnTo>
                  <a:pt x="2067" y="2147"/>
                </a:lnTo>
                <a:lnTo>
                  <a:pt x="2055" y="2165"/>
                </a:lnTo>
                <a:lnTo>
                  <a:pt x="2049" y="2189"/>
                </a:lnTo>
                <a:lnTo>
                  <a:pt x="2037" y="2195"/>
                </a:lnTo>
                <a:lnTo>
                  <a:pt x="2025" y="2195"/>
                </a:lnTo>
                <a:lnTo>
                  <a:pt x="2019" y="2207"/>
                </a:lnTo>
                <a:lnTo>
                  <a:pt x="2007" y="2195"/>
                </a:lnTo>
                <a:lnTo>
                  <a:pt x="1995" y="2183"/>
                </a:lnTo>
                <a:lnTo>
                  <a:pt x="1983" y="2159"/>
                </a:lnTo>
                <a:lnTo>
                  <a:pt x="1977" y="2177"/>
                </a:lnTo>
                <a:lnTo>
                  <a:pt x="1965" y="2213"/>
                </a:lnTo>
                <a:lnTo>
                  <a:pt x="1953" y="2207"/>
                </a:lnTo>
                <a:lnTo>
                  <a:pt x="1947" y="2189"/>
                </a:lnTo>
                <a:lnTo>
                  <a:pt x="1935" y="2183"/>
                </a:lnTo>
                <a:lnTo>
                  <a:pt x="1923" y="2195"/>
                </a:lnTo>
                <a:lnTo>
                  <a:pt x="1917" y="2189"/>
                </a:lnTo>
                <a:lnTo>
                  <a:pt x="1905" y="2201"/>
                </a:lnTo>
                <a:lnTo>
                  <a:pt x="1893" y="2213"/>
                </a:lnTo>
                <a:lnTo>
                  <a:pt x="1887" y="2219"/>
                </a:lnTo>
                <a:lnTo>
                  <a:pt x="1875" y="2219"/>
                </a:lnTo>
                <a:lnTo>
                  <a:pt x="1863" y="2213"/>
                </a:lnTo>
                <a:lnTo>
                  <a:pt x="1851" y="2201"/>
                </a:lnTo>
                <a:lnTo>
                  <a:pt x="1845" y="2201"/>
                </a:lnTo>
                <a:lnTo>
                  <a:pt x="1833" y="2237"/>
                </a:lnTo>
                <a:lnTo>
                  <a:pt x="1821" y="2231"/>
                </a:lnTo>
                <a:lnTo>
                  <a:pt x="1815" y="2207"/>
                </a:lnTo>
                <a:lnTo>
                  <a:pt x="1802" y="2183"/>
                </a:lnTo>
                <a:lnTo>
                  <a:pt x="1790" y="2135"/>
                </a:lnTo>
                <a:lnTo>
                  <a:pt x="1784" y="2177"/>
                </a:lnTo>
                <a:lnTo>
                  <a:pt x="1772" y="2147"/>
                </a:lnTo>
                <a:lnTo>
                  <a:pt x="1760" y="2111"/>
                </a:lnTo>
                <a:lnTo>
                  <a:pt x="1754" y="2080"/>
                </a:lnTo>
                <a:lnTo>
                  <a:pt x="1742" y="2068"/>
                </a:lnTo>
                <a:lnTo>
                  <a:pt x="1730" y="2050"/>
                </a:lnTo>
                <a:lnTo>
                  <a:pt x="1724" y="2008"/>
                </a:lnTo>
                <a:lnTo>
                  <a:pt x="1712" y="2002"/>
                </a:lnTo>
                <a:lnTo>
                  <a:pt x="1700" y="1984"/>
                </a:lnTo>
                <a:lnTo>
                  <a:pt x="1688" y="1984"/>
                </a:lnTo>
                <a:lnTo>
                  <a:pt x="1682" y="2020"/>
                </a:lnTo>
                <a:lnTo>
                  <a:pt x="1670" y="1996"/>
                </a:lnTo>
                <a:lnTo>
                  <a:pt x="1658" y="1984"/>
                </a:lnTo>
                <a:lnTo>
                  <a:pt x="1652" y="1954"/>
                </a:lnTo>
                <a:lnTo>
                  <a:pt x="1640" y="1936"/>
                </a:lnTo>
                <a:lnTo>
                  <a:pt x="1628" y="1966"/>
                </a:lnTo>
                <a:lnTo>
                  <a:pt x="1622" y="1972"/>
                </a:lnTo>
                <a:lnTo>
                  <a:pt x="1610" y="1930"/>
                </a:lnTo>
                <a:lnTo>
                  <a:pt x="1598" y="2153"/>
                </a:lnTo>
                <a:lnTo>
                  <a:pt x="1592" y="2243"/>
                </a:lnTo>
                <a:lnTo>
                  <a:pt x="1580" y="2249"/>
                </a:lnTo>
                <a:lnTo>
                  <a:pt x="1568" y="2243"/>
                </a:lnTo>
                <a:lnTo>
                  <a:pt x="1556" y="2249"/>
                </a:lnTo>
                <a:lnTo>
                  <a:pt x="1550" y="2249"/>
                </a:lnTo>
                <a:lnTo>
                  <a:pt x="1538" y="2243"/>
                </a:lnTo>
                <a:lnTo>
                  <a:pt x="1526" y="2225"/>
                </a:lnTo>
                <a:lnTo>
                  <a:pt x="1520" y="2219"/>
                </a:lnTo>
                <a:lnTo>
                  <a:pt x="1508" y="2189"/>
                </a:lnTo>
                <a:lnTo>
                  <a:pt x="1496" y="2165"/>
                </a:lnTo>
                <a:lnTo>
                  <a:pt x="1490" y="2147"/>
                </a:lnTo>
                <a:lnTo>
                  <a:pt x="1478" y="2117"/>
                </a:lnTo>
                <a:lnTo>
                  <a:pt x="1466" y="2080"/>
                </a:lnTo>
                <a:lnTo>
                  <a:pt x="1460" y="2050"/>
                </a:lnTo>
                <a:lnTo>
                  <a:pt x="1448" y="2008"/>
                </a:lnTo>
                <a:lnTo>
                  <a:pt x="1436" y="1990"/>
                </a:lnTo>
                <a:lnTo>
                  <a:pt x="1430" y="1948"/>
                </a:lnTo>
                <a:lnTo>
                  <a:pt x="1418" y="1912"/>
                </a:lnTo>
                <a:lnTo>
                  <a:pt x="1406" y="1864"/>
                </a:lnTo>
                <a:lnTo>
                  <a:pt x="1394" y="1834"/>
                </a:lnTo>
                <a:lnTo>
                  <a:pt x="1388" y="1810"/>
                </a:lnTo>
                <a:lnTo>
                  <a:pt x="1376" y="1780"/>
                </a:lnTo>
                <a:lnTo>
                  <a:pt x="1364" y="1792"/>
                </a:lnTo>
                <a:lnTo>
                  <a:pt x="1358" y="1756"/>
                </a:lnTo>
                <a:lnTo>
                  <a:pt x="1346" y="1738"/>
                </a:lnTo>
                <a:lnTo>
                  <a:pt x="1334" y="1696"/>
                </a:lnTo>
                <a:lnTo>
                  <a:pt x="1328" y="1654"/>
                </a:lnTo>
                <a:lnTo>
                  <a:pt x="1316" y="1630"/>
                </a:lnTo>
                <a:lnTo>
                  <a:pt x="1304" y="1569"/>
                </a:lnTo>
                <a:lnTo>
                  <a:pt x="1298" y="1557"/>
                </a:lnTo>
                <a:lnTo>
                  <a:pt x="1286" y="1533"/>
                </a:lnTo>
                <a:lnTo>
                  <a:pt x="1274" y="1521"/>
                </a:lnTo>
                <a:lnTo>
                  <a:pt x="1262" y="1521"/>
                </a:lnTo>
                <a:lnTo>
                  <a:pt x="1256" y="1479"/>
                </a:lnTo>
                <a:lnTo>
                  <a:pt x="1244" y="1467"/>
                </a:lnTo>
                <a:lnTo>
                  <a:pt x="1232" y="1473"/>
                </a:lnTo>
                <a:lnTo>
                  <a:pt x="1226" y="1455"/>
                </a:lnTo>
                <a:lnTo>
                  <a:pt x="1214" y="1455"/>
                </a:lnTo>
                <a:lnTo>
                  <a:pt x="1202" y="1473"/>
                </a:lnTo>
                <a:lnTo>
                  <a:pt x="1196" y="1467"/>
                </a:lnTo>
                <a:lnTo>
                  <a:pt x="1184" y="1503"/>
                </a:lnTo>
                <a:lnTo>
                  <a:pt x="1172" y="1527"/>
                </a:lnTo>
                <a:lnTo>
                  <a:pt x="1166" y="1569"/>
                </a:lnTo>
                <a:lnTo>
                  <a:pt x="1154" y="1575"/>
                </a:lnTo>
                <a:lnTo>
                  <a:pt x="1141" y="1575"/>
                </a:lnTo>
                <a:lnTo>
                  <a:pt x="1135" y="1582"/>
                </a:lnTo>
                <a:lnTo>
                  <a:pt x="1123" y="1648"/>
                </a:lnTo>
                <a:lnTo>
                  <a:pt x="1111" y="1672"/>
                </a:lnTo>
                <a:lnTo>
                  <a:pt x="1099" y="1708"/>
                </a:lnTo>
                <a:lnTo>
                  <a:pt x="1093" y="1726"/>
                </a:lnTo>
                <a:lnTo>
                  <a:pt x="1081" y="1738"/>
                </a:lnTo>
                <a:lnTo>
                  <a:pt x="1069" y="1768"/>
                </a:lnTo>
                <a:lnTo>
                  <a:pt x="1063" y="1768"/>
                </a:lnTo>
                <a:lnTo>
                  <a:pt x="1051" y="1774"/>
                </a:lnTo>
                <a:lnTo>
                  <a:pt x="1039" y="1774"/>
                </a:lnTo>
                <a:lnTo>
                  <a:pt x="1033" y="1786"/>
                </a:lnTo>
                <a:lnTo>
                  <a:pt x="1021" y="1786"/>
                </a:lnTo>
                <a:lnTo>
                  <a:pt x="1009" y="1810"/>
                </a:lnTo>
                <a:lnTo>
                  <a:pt x="1003" y="1822"/>
                </a:lnTo>
                <a:lnTo>
                  <a:pt x="991" y="1816"/>
                </a:lnTo>
                <a:lnTo>
                  <a:pt x="979" y="1822"/>
                </a:lnTo>
                <a:lnTo>
                  <a:pt x="967" y="1840"/>
                </a:lnTo>
                <a:lnTo>
                  <a:pt x="961" y="1852"/>
                </a:lnTo>
                <a:lnTo>
                  <a:pt x="949" y="1894"/>
                </a:lnTo>
                <a:lnTo>
                  <a:pt x="937" y="1906"/>
                </a:lnTo>
                <a:lnTo>
                  <a:pt x="931" y="1912"/>
                </a:lnTo>
                <a:lnTo>
                  <a:pt x="919" y="1972"/>
                </a:lnTo>
                <a:lnTo>
                  <a:pt x="907" y="1978"/>
                </a:lnTo>
                <a:lnTo>
                  <a:pt x="901" y="2008"/>
                </a:lnTo>
                <a:lnTo>
                  <a:pt x="889" y="2026"/>
                </a:lnTo>
                <a:lnTo>
                  <a:pt x="877" y="2038"/>
                </a:lnTo>
                <a:lnTo>
                  <a:pt x="871" y="2050"/>
                </a:lnTo>
                <a:lnTo>
                  <a:pt x="859" y="2062"/>
                </a:lnTo>
                <a:lnTo>
                  <a:pt x="847" y="2092"/>
                </a:lnTo>
                <a:lnTo>
                  <a:pt x="841" y="2105"/>
                </a:lnTo>
                <a:lnTo>
                  <a:pt x="829" y="2135"/>
                </a:lnTo>
                <a:lnTo>
                  <a:pt x="817" y="2147"/>
                </a:lnTo>
                <a:lnTo>
                  <a:pt x="805" y="2153"/>
                </a:lnTo>
                <a:lnTo>
                  <a:pt x="799" y="2159"/>
                </a:lnTo>
                <a:lnTo>
                  <a:pt x="787" y="2171"/>
                </a:lnTo>
                <a:lnTo>
                  <a:pt x="775" y="2171"/>
                </a:lnTo>
                <a:lnTo>
                  <a:pt x="769" y="2189"/>
                </a:lnTo>
                <a:lnTo>
                  <a:pt x="757" y="2189"/>
                </a:lnTo>
                <a:lnTo>
                  <a:pt x="745" y="2201"/>
                </a:lnTo>
                <a:lnTo>
                  <a:pt x="739" y="2207"/>
                </a:lnTo>
                <a:lnTo>
                  <a:pt x="727" y="2213"/>
                </a:lnTo>
                <a:lnTo>
                  <a:pt x="715" y="2213"/>
                </a:lnTo>
                <a:lnTo>
                  <a:pt x="709" y="2219"/>
                </a:lnTo>
                <a:lnTo>
                  <a:pt x="697" y="2219"/>
                </a:lnTo>
                <a:lnTo>
                  <a:pt x="685" y="2219"/>
                </a:lnTo>
                <a:lnTo>
                  <a:pt x="673" y="2225"/>
                </a:lnTo>
                <a:lnTo>
                  <a:pt x="667" y="2219"/>
                </a:lnTo>
                <a:lnTo>
                  <a:pt x="655" y="2219"/>
                </a:lnTo>
                <a:lnTo>
                  <a:pt x="643" y="2219"/>
                </a:lnTo>
                <a:lnTo>
                  <a:pt x="637" y="2213"/>
                </a:lnTo>
                <a:lnTo>
                  <a:pt x="625" y="2213"/>
                </a:lnTo>
                <a:lnTo>
                  <a:pt x="613" y="2207"/>
                </a:lnTo>
                <a:lnTo>
                  <a:pt x="607" y="2207"/>
                </a:lnTo>
                <a:lnTo>
                  <a:pt x="595" y="2195"/>
                </a:lnTo>
                <a:lnTo>
                  <a:pt x="583" y="2189"/>
                </a:lnTo>
                <a:lnTo>
                  <a:pt x="577" y="2177"/>
                </a:lnTo>
                <a:lnTo>
                  <a:pt x="565" y="2159"/>
                </a:lnTo>
                <a:lnTo>
                  <a:pt x="553" y="2123"/>
                </a:lnTo>
                <a:lnTo>
                  <a:pt x="547" y="2092"/>
                </a:lnTo>
                <a:lnTo>
                  <a:pt x="535" y="2141"/>
                </a:lnTo>
                <a:lnTo>
                  <a:pt x="523" y="2117"/>
                </a:lnTo>
                <a:lnTo>
                  <a:pt x="511" y="2050"/>
                </a:lnTo>
                <a:lnTo>
                  <a:pt x="505" y="2044"/>
                </a:lnTo>
                <a:lnTo>
                  <a:pt x="493" y="2050"/>
                </a:lnTo>
                <a:lnTo>
                  <a:pt x="480" y="1954"/>
                </a:lnTo>
                <a:lnTo>
                  <a:pt x="474" y="2002"/>
                </a:lnTo>
                <a:lnTo>
                  <a:pt x="462" y="2056"/>
                </a:lnTo>
                <a:lnTo>
                  <a:pt x="450" y="2165"/>
                </a:lnTo>
                <a:lnTo>
                  <a:pt x="444" y="2189"/>
                </a:lnTo>
                <a:lnTo>
                  <a:pt x="432" y="2219"/>
                </a:lnTo>
                <a:lnTo>
                  <a:pt x="420" y="2225"/>
                </a:lnTo>
                <a:lnTo>
                  <a:pt x="414" y="2243"/>
                </a:lnTo>
                <a:lnTo>
                  <a:pt x="402" y="2068"/>
                </a:lnTo>
                <a:lnTo>
                  <a:pt x="390" y="2002"/>
                </a:lnTo>
                <a:lnTo>
                  <a:pt x="378" y="2165"/>
                </a:lnTo>
                <a:lnTo>
                  <a:pt x="372" y="2171"/>
                </a:lnTo>
                <a:lnTo>
                  <a:pt x="360" y="2237"/>
                </a:lnTo>
                <a:lnTo>
                  <a:pt x="348" y="2243"/>
                </a:lnTo>
                <a:lnTo>
                  <a:pt x="342" y="2147"/>
                </a:lnTo>
                <a:lnTo>
                  <a:pt x="330" y="2105"/>
                </a:lnTo>
                <a:lnTo>
                  <a:pt x="318" y="2068"/>
                </a:lnTo>
                <a:lnTo>
                  <a:pt x="312" y="2014"/>
                </a:lnTo>
                <a:lnTo>
                  <a:pt x="300" y="2189"/>
                </a:lnTo>
                <a:lnTo>
                  <a:pt x="288" y="2255"/>
                </a:lnTo>
                <a:lnTo>
                  <a:pt x="282" y="2261"/>
                </a:lnTo>
                <a:lnTo>
                  <a:pt x="270" y="2261"/>
                </a:lnTo>
                <a:lnTo>
                  <a:pt x="258" y="2255"/>
                </a:lnTo>
                <a:lnTo>
                  <a:pt x="252" y="2249"/>
                </a:lnTo>
                <a:lnTo>
                  <a:pt x="240" y="2255"/>
                </a:lnTo>
                <a:lnTo>
                  <a:pt x="228" y="2255"/>
                </a:lnTo>
                <a:lnTo>
                  <a:pt x="216" y="2243"/>
                </a:lnTo>
                <a:lnTo>
                  <a:pt x="210" y="2225"/>
                </a:lnTo>
                <a:lnTo>
                  <a:pt x="198" y="2231"/>
                </a:lnTo>
                <a:lnTo>
                  <a:pt x="186" y="2189"/>
                </a:lnTo>
                <a:lnTo>
                  <a:pt x="180" y="2165"/>
                </a:lnTo>
                <a:lnTo>
                  <a:pt x="168" y="2153"/>
                </a:lnTo>
                <a:lnTo>
                  <a:pt x="156" y="2123"/>
                </a:lnTo>
                <a:lnTo>
                  <a:pt x="150" y="2111"/>
                </a:lnTo>
                <a:lnTo>
                  <a:pt x="138" y="2074"/>
                </a:lnTo>
                <a:lnTo>
                  <a:pt x="126" y="2086"/>
                </a:lnTo>
              </a:path>
            </a:pathLst>
          </a:custGeom>
          <a:noFill/>
          <a:ln w="1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4"/>
          <p:cNvSpPr>
            <a:spLocks/>
          </p:cNvSpPr>
          <p:nvPr/>
        </p:nvSpPr>
        <p:spPr bwMode="auto">
          <a:xfrm>
            <a:off x="1936750" y="4183063"/>
            <a:ext cx="6000750" cy="1819275"/>
          </a:xfrm>
          <a:custGeom>
            <a:avLst/>
            <a:gdLst>
              <a:gd name="T0" fmla="*/ 2147483647 w 2938"/>
              <a:gd name="T1" fmla="*/ 2147483647 h 890"/>
              <a:gd name="T2" fmla="*/ 2147483647 w 2938"/>
              <a:gd name="T3" fmla="*/ 2147483647 h 890"/>
              <a:gd name="T4" fmla="*/ 2147483647 w 2938"/>
              <a:gd name="T5" fmla="*/ 2147483647 h 890"/>
              <a:gd name="T6" fmla="*/ 2147483647 w 2938"/>
              <a:gd name="T7" fmla="*/ 2147483647 h 890"/>
              <a:gd name="T8" fmla="*/ 2147483647 w 2938"/>
              <a:gd name="T9" fmla="*/ 2147483647 h 890"/>
              <a:gd name="T10" fmla="*/ 2147483647 w 2938"/>
              <a:gd name="T11" fmla="*/ 2147483647 h 890"/>
              <a:gd name="T12" fmla="*/ 2147483647 w 2938"/>
              <a:gd name="T13" fmla="*/ 2147483647 h 890"/>
              <a:gd name="T14" fmla="*/ 2147483647 w 2938"/>
              <a:gd name="T15" fmla="*/ 2147483647 h 890"/>
              <a:gd name="T16" fmla="*/ 2147483647 w 2938"/>
              <a:gd name="T17" fmla="*/ 2147483647 h 890"/>
              <a:gd name="T18" fmla="*/ 2147483647 w 2938"/>
              <a:gd name="T19" fmla="*/ 2147483647 h 890"/>
              <a:gd name="T20" fmla="*/ 2147483647 w 2938"/>
              <a:gd name="T21" fmla="*/ 2147483647 h 890"/>
              <a:gd name="T22" fmla="*/ 2147483647 w 2938"/>
              <a:gd name="T23" fmla="*/ 2147483647 h 890"/>
              <a:gd name="T24" fmla="*/ 2147483647 w 2938"/>
              <a:gd name="T25" fmla="*/ 2147483647 h 890"/>
              <a:gd name="T26" fmla="*/ 2147483647 w 2938"/>
              <a:gd name="T27" fmla="*/ 2147483647 h 890"/>
              <a:gd name="T28" fmla="*/ 2147483647 w 2938"/>
              <a:gd name="T29" fmla="*/ 2147483647 h 890"/>
              <a:gd name="T30" fmla="*/ 2147483647 w 2938"/>
              <a:gd name="T31" fmla="*/ 2147483647 h 890"/>
              <a:gd name="T32" fmla="*/ 2147483647 w 2938"/>
              <a:gd name="T33" fmla="*/ 2147483647 h 890"/>
              <a:gd name="T34" fmla="*/ 2147483647 w 2938"/>
              <a:gd name="T35" fmla="*/ 2147483647 h 890"/>
              <a:gd name="T36" fmla="*/ 2147483647 w 2938"/>
              <a:gd name="T37" fmla="*/ 2147483647 h 890"/>
              <a:gd name="T38" fmla="*/ 2147483647 w 2938"/>
              <a:gd name="T39" fmla="*/ 2147483647 h 890"/>
              <a:gd name="T40" fmla="*/ 2147483647 w 2938"/>
              <a:gd name="T41" fmla="*/ 2147483647 h 890"/>
              <a:gd name="T42" fmla="*/ 2147483647 w 2938"/>
              <a:gd name="T43" fmla="*/ 2147483647 h 890"/>
              <a:gd name="T44" fmla="*/ 2147483647 w 2938"/>
              <a:gd name="T45" fmla="*/ 2147483647 h 890"/>
              <a:gd name="T46" fmla="*/ 2147483647 w 2938"/>
              <a:gd name="T47" fmla="*/ 2147483647 h 890"/>
              <a:gd name="T48" fmla="*/ 2147483647 w 2938"/>
              <a:gd name="T49" fmla="*/ 2147483647 h 890"/>
              <a:gd name="T50" fmla="*/ 2147483647 w 2938"/>
              <a:gd name="T51" fmla="*/ 2147483647 h 890"/>
              <a:gd name="T52" fmla="*/ 2147483647 w 2938"/>
              <a:gd name="T53" fmla="*/ 2147483647 h 890"/>
              <a:gd name="T54" fmla="*/ 2147483647 w 2938"/>
              <a:gd name="T55" fmla="*/ 2147483647 h 890"/>
              <a:gd name="T56" fmla="*/ 0 w 2938"/>
              <a:gd name="T57" fmla="*/ 2147483647 h 890"/>
              <a:gd name="T58" fmla="*/ 2147483647 w 2938"/>
              <a:gd name="T59" fmla="*/ 2147483647 h 890"/>
              <a:gd name="T60" fmla="*/ 2147483647 w 2938"/>
              <a:gd name="T61" fmla="*/ 2147483647 h 890"/>
              <a:gd name="T62" fmla="*/ 2147483647 w 2938"/>
              <a:gd name="T63" fmla="*/ 2147483647 h 890"/>
              <a:gd name="T64" fmla="*/ 2147483647 w 2938"/>
              <a:gd name="T65" fmla="*/ 2147483647 h 890"/>
              <a:gd name="T66" fmla="*/ 2147483647 w 2938"/>
              <a:gd name="T67" fmla="*/ 2147483647 h 890"/>
              <a:gd name="T68" fmla="*/ 2147483647 w 2938"/>
              <a:gd name="T69" fmla="*/ 2147483647 h 890"/>
              <a:gd name="T70" fmla="*/ 2147483647 w 2938"/>
              <a:gd name="T71" fmla="*/ 2147483647 h 890"/>
              <a:gd name="T72" fmla="*/ 2147483647 w 2938"/>
              <a:gd name="T73" fmla="*/ 2147483647 h 890"/>
              <a:gd name="T74" fmla="*/ 2147483647 w 2938"/>
              <a:gd name="T75" fmla="*/ 2147483647 h 890"/>
              <a:gd name="T76" fmla="*/ 2147483647 w 2938"/>
              <a:gd name="T77" fmla="*/ 0 h 890"/>
              <a:gd name="T78" fmla="*/ 2147483647 w 2938"/>
              <a:gd name="T79" fmla="*/ 0 h 890"/>
              <a:gd name="T80" fmla="*/ 2147483647 w 2938"/>
              <a:gd name="T81" fmla="*/ 2147483647 h 890"/>
              <a:gd name="T82" fmla="*/ 2147483647 w 2938"/>
              <a:gd name="T83" fmla="*/ 2147483647 h 890"/>
              <a:gd name="T84" fmla="*/ 2147483647 w 2938"/>
              <a:gd name="T85" fmla="*/ 2147483647 h 890"/>
              <a:gd name="T86" fmla="*/ 2147483647 w 2938"/>
              <a:gd name="T87" fmla="*/ 2147483647 h 890"/>
              <a:gd name="T88" fmla="*/ 2147483647 w 2938"/>
              <a:gd name="T89" fmla="*/ 2147483647 h 890"/>
              <a:gd name="T90" fmla="*/ 2147483647 w 2938"/>
              <a:gd name="T91" fmla="*/ 2147483647 h 890"/>
              <a:gd name="T92" fmla="*/ 2147483647 w 2938"/>
              <a:gd name="T93" fmla="*/ 2147483647 h 890"/>
              <a:gd name="T94" fmla="*/ 2147483647 w 2938"/>
              <a:gd name="T95" fmla="*/ 2147483647 h 890"/>
              <a:gd name="T96" fmla="*/ 2147483647 w 2938"/>
              <a:gd name="T97" fmla="*/ 2147483647 h 890"/>
              <a:gd name="T98" fmla="*/ 2147483647 w 2938"/>
              <a:gd name="T99" fmla="*/ 2147483647 h 890"/>
              <a:gd name="T100" fmla="*/ 2147483647 w 2938"/>
              <a:gd name="T101" fmla="*/ 2147483647 h 890"/>
              <a:gd name="T102" fmla="*/ 2147483647 w 2938"/>
              <a:gd name="T103" fmla="*/ 2147483647 h 890"/>
              <a:gd name="T104" fmla="*/ 2147483647 w 2938"/>
              <a:gd name="T105" fmla="*/ 2147483647 h 890"/>
              <a:gd name="T106" fmla="*/ 2147483647 w 2938"/>
              <a:gd name="T107" fmla="*/ 2147483647 h 890"/>
              <a:gd name="T108" fmla="*/ 2147483647 w 2938"/>
              <a:gd name="T109" fmla="*/ 2147483647 h 890"/>
              <a:gd name="T110" fmla="*/ 2147483647 w 2938"/>
              <a:gd name="T111" fmla="*/ 2147483647 h 890"/>
              <a:gd name="T112" fmla="*/ 2147483647 w 2938"/>
              <a:gd name="T113" fmla="*/ 2147483647 h 890"/>
              <a:gd name="T114" fmla="*/ 2147483647 w 2938"/>
              <a:gd name="T115" fmla="*/ 2147483647 h 8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38"/>
              <a:gd name="T175" fmla="*/ 0 h 890"/>
              <a:gd name="T176" fmla="*/ 2938 w 2938"/>
              <a:gd name="T177" fmla="*/ 890 h 89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38" h="890">
                <a:moveTo>
                  <a:pt x="2938" y="890"/>
                </a:moveTo>
                <a:lnTo>
                  <a:pt x="2926" y="890"/>
                </a:lnTo>
                <a:lnTo>
                  <a:pt x="2914" y="890"/>
                </a:lnTo>
                <a:lnTo>
                  <a:pt x="2908" y="890"/>
                </a:lnTo>
                <a:lnTo>
                  <a:pt x="2896" y="890"/>
                </a:lnTo>
                <a:lnTo>
                  <a:pt x="2884" y="890"/>
                </a:lnTo>
                <a:lnTo>
                  <a:pt x="2872" y="890"/>
                </a:lnTo>
                <a:lnTo>
                  <a:pt x="2866" y="890"/>
                </a:lnTo>
                <a:lnTo>
                  <a:pt x="2854" y="890"/>
                </a:lnTo>
                <a:lnTo>
                  <a:pt x="2842" y="890"/>
                </a:lnTo>
                <a:lnTo>
                  <a:pt x="2836" y="890"/>
                </a:lnTo>
                <a:lnTo>
                  <a:pt x="2824" y="890"/>
                </a:lnTo>
                <a:lnTo>
                  <a:pt x="2812" y="890"/>
                </a:lnTo>
                <a:lnTo>
                  <a:pt x="2806" y="890"/>
                </a:lnTo>
                <a:lnTo>
                  <a:pt x="2794" y="890"/>
                </a:lnTo>
                <a:lnTo>
                  <a:pt x="2782" y="890"/>
                </a:lnTo>
                <a:lnTo>
                  <a:pt x="2776" y="890"/>
                </a:lnTo>
                <a:lnTo>
                  <a:pt x="2764" y="890"/>
                </a:lnTo>
                <a:lnTo>
                  <a:pt x="2752" y="890"/>
                </a:lnTo>
                <a:lnTo>
                  <a:pt x="2740" y="890"/>
                </a:lnTo>
                <a:lnTo>
                  <a:pt x="2734" y="890"/>
                </a:lnTo>
                <a:lnTo>
                  <a:pt x="2722" y="890"/>
                </a:lnTo>
                <a:lnTo>
                  <a:pt x="2710" y="890"/>
                </a:lnTo>
                <a:lnTo>
                  <a:pt x="2704" y="890"/>
                </a:lnTo>
                <a:lnTo>
                  <a:pt x="2692" y="890"/>
                </a:lnTo>
                <a:lnTo>
                  <a:pt x="2680" y="890"/>
                </a:lnTo>
                <a:lnTo>
                  <a:pt x="2674" y="890"/>
                </a:lnTo>
                <a:lnTo>
                  <a:pt x="2662" y="890"/>
                </a:lnTo>
                <a:lnTo>
                  <a:pt x="2650" y="890"/>
                </a:lnTo>
                <a:lnTo>
                  <a:pt x="2644" y="890"/>
                </a:lnTo>
                <a:lnTo>
                  <a:pt x="2632" y="890"/>
                </a:lnTo>
                <a:lnTo>
                  <a:pt x="2620" y="890"/>
                </a:lnTo>
                <a:lnTo>
                  <a:pt x="2608" y="890"/>
                </a:lnTo>
                <a:lnTo>
                  <a:pt x="2602" y="890"/>
                </a:lnTo>
                <a:lnTo>
                  <a:pt x="2590" y="890"/>
                </a:lnTo>
                <a:lnTo>
                  <a:pt x="2578" y="890"/>
                </a:lnTo>
                <a:lnTo>
                  <a:pt x="2572" y="890"/>
                </a:lnTo>
                <a:lnTo>
                  <a:pt x="2560" y="890"/>
                </a:lnTo>
                <a:lnTo>
                  <a:pt x="2548" y="890"/>
                </a:lnTo>
                <a:lnTo>
                  <a:pt x="2542" y="890"/>
                </a:lnTo>
                <a:lnTo>
                  <a:pt x="2530" y="890"/>
                </a:lnTo>
                <a:lnTo>
                  <a:pt x="2518" y="890"/>
                </a:lnTo>
                <a:lnTo>
                  <a:pt x="2512" y="890"/>
                </a:lnTo>
                <a:lnTo>
                  <a:pt x="2500" y="890"/>
                </a:lnTo>
                <a:lnTo>
                  <a:pt x="2488" y="884"/>
                </a:lnTo>
                <a:lnTo>
                  <a:pt x="2482" y="884"/>
                </a:lnTo>
                <a:lnTo>
                  <a:pt x="2470" y="884"/>
                </a:lnTo>
                <a:lnTo>
                  <a:pt x="2458" y="884"/>
                </a:lnTo>
                <a:lnTo>
                  <a:pt x="2446" y="884"/>
                </a:lnTo>
                <a:lnTo>
                  <a:pt x="2440" y="884"/>
                </a:lnTo>
                <a:lnTo>
                  <a:pt x="2428" y="884"/>
                </a:lnTo>
                <a:lnTo>
                  <a:pt x="2416" y="884"/>
                </a:lnTo>
                <a:lnTo>
                  <a:pt x="2410" y="884"/>
                </a:lnTo>
                <a:lnTo>
                  <a:pt x="2398" y="878"/>
                </a:lnTo>
                <a:lnTo>
                  <a:pt x="2386" y="872"/>
                </a:lnTo>
                <a:lnTo>
                  <a:pt x="2380" y="872"/>
                </a:lnTo>
                <a:lnTo>
                  <a:pt x="2368" y="866"/>
                </a:lnTo>
                <a:lnTo>
                  <a:pt x="2356" y="866"/>
                </a:lnTo>
                <a:lnTo>
                  <a:pt x="2350" y="872"/>
                </a:lnTo>
                <a:lnTo>
                  <a:pt x="2337" y="866"/>
                </a:lnTo>
                <a:lnTo>
                  <a:pt x="2325" y="860"/>
                </a:lnTo>
                <a:lnTo>
                  <a:pt x="2313" y="866"/>
                </a:lnTo>
                <a:lnTo>
                  <a:pt x="2307" y="854"/>
                </a:lnTo>
                <a:lnTo>
                  <a:pt x="2295" y="836"/>
                </a:lnTo>
                <a:lnTo>
                  <a:pt x="2283" y="836"/>
                </a:lnTo>
                <a:lnTo>
                  <a:pt x="2277" y="842"/>
                </a:lnTo>
                <a:lnTo>
                  <a:pt x="2265" y="830"/>
                </a:lnTo>
                <a:lnTo>
                  <a:pt x="2253" y="830"/>
                </a:lnTo>
                <a:lnTo>
                  <a:pt x="2247" y="818"/>
                </a:lnTo>
                <a:lnTo>
                  <a:pt x="2235" y="836"/>
                </a:lnTo>
                <a:lnTo>
                  <a:pt x="2223" y="836"/>
                </a:lnTo>
                <a:lnTo>
                  <a:pt x="2217" y="842"/>
                </a:lnTo>
                <a:lnTo>
                  <a:pt x="2205" y="824"/>
                </a:lnTo>
                <a:lnTo>
                  <a:pt x="2193" y="812"/>
                </a:lnTo>
                <a:lnTo>
                  <a:pt x="2187" y="812"/>
                </a:lnTo>
                <a:lnTo>
                  <a:pt x="2175" y="818"/>
                </a:lnTo>
                <a:lnTo>
                  <a:pt x="2163" y="824"/>
                </a:lnTo>
                <a:lnTo>
                  <a:pt x="2151" y="830"/>
                </a:lnTo>
                <a:lnTo>
                  <a:pt x="2145" y="836"/>
                </a:lnTo>
                <a:lnTo>
                  <a:pt x="2133" y="854"/>
                </a:lnTo>
                <a:lnTo>
                  <a:pt x="2121" y="860"/>
                </a:lnTo>
                <a:lnTo>
                  <a:pt x="2115" y="860"/>
                </a:lnTo>
                <a:lnTo>
                  <a:pt x="2103" y="854"/>
                </a:lnTo>
                <a:lnTo>
                  <a:pt x="2091" y="866"/>
                </a:lnTo>
                <a:lnTo>
                  <a:pt x="2085" y="872"/>
                </a:lnTo>
                <a:lnTo>
                  <a:pt x="2073" y="878"/>
                </a:lnTo>
                <a:lnTo>
                  <a:pt x="2061" y="878"/>
                </a:lnTo>
                <a:lnTo>
                  <a:pt x="2055" y="884"/>
                </a:lnTo>
                <a:lnTo>
                  <a:pt x="2043" y="890"/>
                </a:lnTo>
                <a:lnTo>
                  <a:pt x="2031" y="890"/>
                </a:lnTo>
                <a:lnTo>
                  <a:pt x="2019" y="890"/>
                </a:lnTo>
                <a:lnTo>
                  <a:pt x="2013" y="890"/>
                </a:lnTo>
                <a:lnTo>
                  <a:pt x="2001" y="890"/>
                </a:lnTo>
                <a:lnTo>
                  <a:pt x="1989" y="890"/>
                </a:lnTo>
                <a:lnTo>
                  <a:pt x="1983" y="890"/>
                </a:lnTo>
                <a:lnTo>
                  <a:pt x="1971" y="890"/>
                </a:lnTo>
                <a:lnTo>
                  <a:pt x="1959" y="890"/>
                </a:lnTo>
                <a:lnTo>
                  <a:pt x="1953" y="890"/>
                </a:lnTo>
                <a:lnTo>
                  <a:pt x="1941" y="890"/>
                </a:lnTo>
                <a:lnTo>
                  <a:pt x="1929" y="890"/>
                </a:lnTo>
                <a:lnTo>
                  <a:pt x="1923" y="890"/>
                </a:lnTo>
                <a:lnTo>
                  <a:pt x="1911" y="890"/>
                </a:lnTo>
                <a:lnTo>
                  <a:pt x="1899" y="890"/>
                </a:lnTo>
                <a:lnTo>
                  <a:pt x="1893" y="890"/>
                </a:lnTo>
                <a:lnTo>
                  <a:pt x="1881" y="890"/>
                </a:lnTo>
                <a:lnTo>
                  <a:pt x="1869" y="890"/>
                </a:lnTo>
                <a:lnTo>
                  <a:pt x="1857" y="884"/>
                </a:lnTo>
                <a:lnTo>
                  <a:pt x="1851" y="884"/>
                </a:lnTo>
                <a:lnTo>
                  <a:pt x="1839" y="884"/>
                </a:lnTo>
                <a:lnTo>
                  <a:pt x="1827" y="890"/>
                </a:lnTo>
                <a:lnTo>
                  <a:pt x="1821" y="890"/>
                </a:lnTo>
                <a:lnTo>
                  <a:pt x="1809" y="890"/>
                </a:lnTo>
                <a:lnTo>
                  <a:pt x="1797" y="890"/>
                </a:lnTo>
                <a:lnTo>
                  <a:pt x="1791" y="890"/>
                </a:lnTo>
                <a:lnTo>
                  <a:pt x="1779" y="890"/>
                </a:lnTo>
                <a:lnTo>
                  <a:pt x="1767" y="890"/>
                </a:lnTo>
                <a:lnTo>
                  <a:pt x="1761" y="890"/>
                </a:lnTo>
                <a:lnTo>
                  <a:pt x="1749" y="890"/>
                </a:lnTo>
                <a:lnTo>
                  <a:pt x="1737" y="890"/>
                </a:lnTo>
                <a:lnTo>
                  <a:pt x="1725" y="890"/>
                </a:lnTo>
                <a:lnTo>
                  <a:pt x="1719" y="890"/>
                </a:lnTo>
                <a:lnTo>
                  <a:pt x="1707" y="890"/>
                </a:lnTo>
                <a:lnTo>
                  <a:pt x="1695" y="890"/>
                </a:lnTo>
                <a:lnTo>
                  <a:pt x="1689" y="890"/>
                </a:lnTo>
                <a:lnTo>
                  <a:pt x="1676" y="890"/>
                </a:lnTo>
                <a:lnTo>
                  <a:pt x="1664" y="890"/>
                </a:lnTo>
                <a:lnTo>
                  <a:pt x="1658" y="890"/>
                </a:lnTo>
                <a:lnTo>
                  <a:pt x="1646" y="890"/>
                </a:lnTo>
                <a:lnTo>
                  <a:pt x="1634" y="890"/>
                </a:lnTo>
                <a:lnTo>
                  <a:pt x="1628" y="890"/>
                </a:lnTo>
                <a:lnTo>
                  <a:pt x="1616" y="890"/>
                </a:lnTo>
                <a:lnTo>
                  <a:pt x="1604" y="890"/>
                </a:lnTo>
                <a:lnTo>
                  <a:pt x="1598" y="890"/>
                </a:lnTo>
                <a:lnTo>
                  <a:pt x="1586" y="890"/>
                </a:lnTo>
                <a:lnTo>
                  <a:pt x="1574" y="890"/>
                </a:lnTo>
                <a:lnTo>
                  <a:pt x="1562" y="890"/>
                </a:lnTo>
                <a:lnTo>
                  <a:pt x="1556" y="890"/>
                </a:lnTo>
                <a:lnTo>
                  <a:pt x="1544" y="890"/>
                </a:lnTo>
                <a:lnTo>
                  <a:pt x="1532" y="890"/>
                </a:lnTo>
                <a:lnTo>
                  <a:pt x="1526" y="890"/>
                </a:lnTo>
                <a:lnTo>
                  <a:pt x="1514" y="890"/>
                </a:lnTo>
                <a:lnTo>
                  <a:pt x="1502" y="890"/>
                </a:lnTo>
                <a:lnTo>
                  <a:pt x="1496" y="890"/>
                </a:lnTo>
                <a:lnTo>
                  <a:pt x="1484" y="890"/>
                </a:lnTo>
                <a:lnTo>
                  <a:pt x="1472" y="890"/>
                </a:lnTo>
                <a:lnTo>
                  <a:pt x="1466" y="890"/>
                </a:lnTo>
                <a:lnTo>
                  <a:pt x="1454" y="890"/>
                </a:lnTo>
                <a:lnTo>
                  <a:pt x="1442" y="890"/>
                </a:lnTo>
                <a:lnTo>
                  <a:pt x="1430" y="890"/>
                </a:lnTo>
                <a:lnTo>
                  <a:pt x="1424" y="890"/>
                </a:lnTo>
                <a:lnTo>
                  <a:pt x="1412" y="890"/>
                </a:lnTo>
                <a:lnTo>
                  <a:pt x="1400" y="884"/>
                </a:lnTo>
                <a:lnTo>
                  <a:pt x="1394" y="884"/>
                </a:lnTo>
                <a:lnTo>
                  <a:pt x="1382" y="878"/>
                </a:lnTo>
                <a:lnTo>
                  <a:pt x="1370" y="872"/>
                </a:lnTo>
                <a:lnTo>
                  <a:pt x="1364" y="854"/>
                </a:lnTo>
                <a:lnTo>
                  <a:pt x="1352" y="854"/>
                </a:lnTo>
                <a:lnTo>
                  <a:pt x="1340" y="872"/>
                </a:lnTo>
                <a:lnTo>
                  <a:pt x="1334" y="866"/>
                </a:lnTo>
                <a:lnTo>
                  <a:pt x="1322" y="848"/>
                </a:lnTo>
                <a:lnTo>
                  <a:pt x="1310" y="842"/>
                </a:lnTo>
                <a:lnTo>
                  <a:pt x="1304" y="842"/>
                </a:lnTo>
                <a:lnTo>
                  <a:pt x="1292" y="836"/>
                </a:lnTo>
                <a:lnTo>
                  <a:pt x="1280" y="818"/>
                </a:lnTo>
                <a:lnTo>
                  <a:pt x="1268" y="806"/>
                </a:lnTo>
                <a:lnTo>
                  <a:pt x="1262" y="806"/>
                </a:lnTo>
                <a:lnTo>
                  <a:pt x="1250" y="800"/>
                </a:lnTo>
                <a:lnTo>
                  <a:pt x="1238" y="812"/>
                </a:lnTo>
                <a:lnTo>
                  <a:pt x="1232" y="800"/>
                </a:lnTo>
                <a:lnTo>
                  <a:pt x="1220" y="800"/>
                </a:lnTo>
                <a:lnTo>
                  <a:pt x="1208" y="794"/>
                </a:lnTo>
                <a:lnTo>
                  <a:pt x="1202" y="800"/>
                </a:lnTo>
                <a:lnTo>
                  <a:pt x="1190" y="806"/>
                </a:lnTo>
                <a:lnTo>
                  <a:pt x="1178" y="788"/>
                </a:lnTo>
                <a:lnTo>
                  <a:pt x="1172" y="806"/>
                </a:lnTo>
                <a:lnTo>
                  <a:pt x="1160" y="794"/>
                </a:lnTo>
                <a:lnTo>
                  <a:pt x="1148" y="788"/>
                </a:lnTo>
                <a:lnTo>
                  <a:pt x="1136" y="776"/>
                </a:lnTo>
                <a:lnTo>
                  <a:pt x="1130" y="776"/>
                </a:lnTo>
                <a:lnTo>
                  <a:pt x="1118" y="758"/>
                </a:lnTo>
                <a:lnTo>
                  <a:pt x="1106" y="764"/>
                </a:lnTo>
                <a:lnTo>
                  <a:pt x="1100" y="728"/>
                </a:lnTo>
                <a:lnTo>
                  <a:pt x="1088" y="691"/>
                </a:lnTo>
                <a:lnTo>
                  <a:pt x="1076" y="673"/>
                </a:lnTo>
                <a:lnTo>
                  <a:pt x="1070" y="746"/>
                </a:lnTo>
                <a:lnTo>
                  <a:pt x="1058" y="710"/>
                </a:lnTo>
                <a:lnTo>
                  <a:pt x="1046" y="673"/>
                </a:lnTo>
                <a:lnTo>
                  <a:pt x="1040" y="710"/>
                </a:lnTo>
                <a:lnTo>
                  <a:pt x="1028" y="661"/>
                </a:lnTo>
                <a:lnTo>
                  <a:pt x="1015" y="655"/>
                </a:lnTo>
                <a:lnTo>
                  <a:pt x="1009" y="673"/>
                </a:lnTo>
                <a:lnTo>
                  <a:pt x="997" y="716"/>
                </a:lnTo>
                <a:lnTo>
                  <a:pt x="985" y="673"/>
                </a:lnTo>
                <a:lnTo>
                  <a:pt x="973" y="770"/>
                </a:lnTo>
                <a:lnTo>
                  <a:pt x="967" y="698"/>
                </a:lnTo>
                <a:lnTo>
                  <a:pt x="955" y="698"/>
                </a:lnTo>
                <a:lnTo>
                  <a:pt x="943" y="782"/>
                </a:lnTo>
                <a:lnTo>
                  <a:pt x="937" y="722"/>
                </a:lnTo>
                <a:lnTo>
                  <a:pt x="925" y="764"/>
                </a:lnTo>
                <a:lnTo>
                  <a:pt x="913" y="734"/>
                </a:lnTo>
                <a:lnTo>
                  <a:pt x="907" y="704"/>
                </a:lnTo>
                <a:lnTo>
                  <a:pt x="895" y="746"/>
                </a:lnTo>
                <a:lnTo>
                  <a:pt x="883" y="776"/>
                </a:lnTo>
                <a:lnTo>
                  <a:pt x="877" y="872"/>
                </a:lnTo>
                <a:lnTo>
                  <a:pt x="865" y="836"/>
                </a:lnTo>
                <a:lnTo>
                  <a:pt x="853" y="794"/>
                </a:lnTo>
                <a:lnTo>
                  <a:pt x="841" y="842"/>
                </a:lnTo>
                <a:lnTo>
                  <a:pt x="835" y="830"/>
                </a:lnTo>
                <a:lnTo>
                  <a:pt x="823" y="830"/>
                </a:lnTo>
                <a:lnTo>
                  <a:pt x="811" y="854"/>
                </a:lnTo>
                <a:lnTo>
                  <a:pt x="805" y="860"/>
                </a:lnTo>
                <a:lnTo>
                  <a:pt x="793" y="872"/>
                </a:lnTo>
                <a:lnTo>
                  <a:pt x="781" y="872"/>
                </a:lnTo>
                <a:lnTo>
                  <a:pt x="775" y="848"/>
                </a:lnTo>
                <a:lnTo>
                  <a:pt x="763" y="866"/>
                </a:lnTo>
                <a:lnTo>
                  <a:pt x="751" y="866"/>
                </a:lnTo>
                <a:lnTo>
                  <a:pt x="745" y="872"/>
                </a:lnTo>
                <a:lnTo>
                  <a:pt x="733" y="872"/>
                </a:lnTo>
                <a:lnTo>
                  <a:pt x="721" y="878"/>
                </a:lnTo>
                <a:lnTo>
                  <a:pt x="715" y="884"/>
                </a:lnTo>
                <a:lnTo>
                  <a:pt x="703" y="866"/>
                </a:lnTo>
                <a:lnTo>
                  <a:pt x="691" y="884"/>
                </a:lnTo>
                <a:lnTo>
                  <a:pt x="679" y="878"/>
                </a:lnTo>
                <a:lnTo>
                  <a:pt x="673" y="866"/>
                </a:lnTo>
                <a:lnTo>
                  <a:pt x="661" y="866"/>
                </a:lnTo>
                <a:lnTo>
                  <a:pt x="649" y="866"/>
                </a:lnTo>
                <a:lnTo>
                  <a:pt x="643" y="890"/>
                </a:lnTo>
                <a:lnTo>
                  <a:pt x="631" y="860"/>
                </a:lnTo>
                <a:lnTo>
                  <a:pt x="619" y="860"/>
                </a:lnTo>
                <a:lnTo>
                  <a:pt x="613" y="854"/>
                </a:lnTo>
                <a:lnTo>
                  <a:pt x="601" y="860"/>
                </a:lnTo>
                <a:lnTo>
                  <a:pt x="589" y="872"/>
                </a:lnTo>
                <a:lnTo>
                  <a:pt x="583" y="860"/>
                </a:lnTo>
                <a:lnTo>
                  <a:pt x="571" y="866"/>
                </a:lnTo>
                <a:lnTo>
                  <a:pt x="559" y="872"/>
                </a:lnTo>
                <a:lnTo>
                  <a:pt x="547" y="872"/>
                </a:lnTo>
                <a:lnTo>
                  <a:pt x="541" y="878"/>
                </a:lnTo>
                <a:lnTo>
                  <a:pt x="529" y="866"/>
                </a:lnTo>
                <a:lnTo>
                  <a:pt x="517" y="860"/>
                </a:lnTo>
                <a:lnTo>
                  <a:pt x="511" y="854"/>
                </a:lnTo>
                <a:lnTo>
                  <a:pt x="499" y="860"/>
                </a:lnTo>
                <a:lnTo>
                  <a:pt x="487" y="860"/>
                </a:lnTo>
                <a:lnTo>
                  <a:pt x="481" y="866"/>
                </a:lnTo>
                <a:lnTo>
                  <a:pt x="469" y="860"/>
                </a:lnTo>
                <a:lnTo>
                  <a:pt x="457" y="860"/>
                </a:lnTo>
                <a:lnTo>
                  <a:pt x="451" y="860"/>
                </a:lnTo>
                <a:lnTo>
                  <a:pt x="439" y="860"/>
                </a:lnTo>
                <a:lnTo>
                  <a:pt x="427" y="836"/>
                </a:lnTo>
                <a:lnTo>
                  <a:pt x="421" y="836"/>
                </a:lnTo>
                <a:lnTo>
                  <a:pt x="409" y="884"/>
                </a:lnTo>
                <a:lnTo>
                  <a:pt x="397" y="866"/>
                </a:lnTo>
                <a:lnTo>
                  <a:pt x="385" y="866"/>
                </a:lnTo>
                <a:lnTo>
                  <a:pt x="379" y="872"/>
                </a:lnTo>
                <a:lnTo>
                  <a:pt x="367" y="872"/>
                </a:lnTo>
                <a:lnTo>
                  <a:pt x="354" y="866"/>
                </a:lnTo>
                <a:lnTo>
                  <a:pt x="348" y="854"/>
                </a:lnTo>
                <a:lnTo>
                  <a:pt x="336" y="860"/>
                </a:lnTo>
                <a:lnTo>
                  <a:pt x="324" y="872"/>
                </a:lnTo>
                <a:lnTo>
                  <a:pt x="318" y="860"/>
                </a:lnTo>
                <a:lnTo>
                  <a:pt x="306" y="866"/>
                </a:lnTo>
                <a:lnTo>
                  <a:pt x="294" y="866"/>
                </a:lnTo>
                <a:lnTo>
                  <a:pt x="288" y="884"/>
                </a:lnTo>
                <a:lnTo>
                  <a:pt x="276" y="872"/>
                </a:lnTo>
                <a:lnTo>
                  <a:pt x="264" y="866"/>
                </a:lnTo>
                <a:lnTo>
                  <a:pt x="252" y="872"/>
                </a:lnTo>
                <a:lnTo>
                  <a:pt x="246" y="860"/>
                </a:lnTo>
                <a:lnTo>
                  <a:pt x="234" y="866"/>
                </a:lnTo>
                <a:lnTo>
                  <a:pt x="222" y="872"/>
                </a:lnTo>
                <a:lnTo>
                  <a:pt x="216" y="866"/>
                </a:lnTo>
                <a:lnTo>
                  <a:pt x="204" y="872"/>
                </a:lnTo>
                <a:lnTo>
                  <a:pt x="192" y="872"/>
                </a:lnTo>
                <a:lnTo>
                  <a:pt x="186" y="866"/>
                </a:lnTo>
                <a:lnTo>
                  <a:pt x="174" y="872"/>
                </a:lnTo>
                <a:lnTo>
                  <a:pt x="162" y="872"/>
                </a:lnTo>
                <a:lnTo>
                  <a:pt x="156" y="878"/>
                </a:lnTo>
                <a:lnTo>
                  <a:pt x="144" y="872"/>
                </a:lnTo>
                <a:lnTo>
                  <a:pt x="132" y="872"/>
                </a:lnTo>
                <a:lnTo>
                  <a:pt x="126" y="872"/>
                </a:lnTo>
                <a:lnTo>
                  <a:pt x="114" y="884"/>
                </a:lnTo>
                <a:lnTo>
                  <a:pt x="102" y="872"/>
                </a:lnTo>
                <a:lnTo>
                  <a:pt x="90" y="854"/>
                </a:lnTo>
                <a:lnTo>
                  <a:pt x="84" y="848"/>
                </a:lnTo>
                <a:lnTo>
                  <a:pt x="72" y="866"/>
                </a:lnTo>
                <a:lnTo>
                  <a:pt x="60" y="872"/>
                </a:lnTo>
                <a:lnTo>
                  <a:pt x="54" y="836"/>
                </a:lnTo>
                <a:lnTo>
                  <a:pt x="42" y="872"/>
                </a:lnTo>
                <a:lnTo>
                  <a:pt x="30" y="848"/>
                </a:lnTo>
                <a:lnTo>
                  <a:pt x="24" y="800"/>
                </a:lnTo>
                <a:lnTo>
                  <a:pt x="12" y="782"/>
                </a:lnTo>
                <a:lnTo>
                  <a:pt x="0" y="788"/>
                </a:lnTo>
                <a:lnTo>
                  <a:pt x="0" y="890"/>
                </a:lnTo>
                <a:lnTo>
                  <a:pt x="12" y="890"/>
                </a:lnTo>
                <a:lnTo>
                  <a:pt x="24" y="661"/>
                </a:lnTo>
                <a:lnTo>
                  <a:pt x="30" y="649"/>
                </a:lnTo>
                <a:lnTo>
                  <a:pt x="42" y="619"/>
                </a:lnTo>
                <a:lnTo>
                  <a:pt x="54" y="589"/>
                </a:lnTo>
                <a:lnTo>
                  <a:pt x="60" y="649"/>
                </a:lnTo>
                <a:lnTo>
                  <a:pt x="72" y="541"/>
                </a:lnTo>
                <a:lnTo>
                  <a:pt x="84" y="601"/>
                </a:lnTo>
                <a:lnTo>
                  <a:pt x="90" y="698"/>
                </a:lnTo>
                <a:lnTo>
                  <a:pt x="102" y="734"/>
                </a:lnTo>
                <a:lnTo>
                  <a:pt x="114" y="716"/>
                </a:lnTo>
                <a:lnTo>
                  <a:pt x="126" y="685"/>
                </a:lnTo>
                <a:lnTo>
                  <a:pt x="132" y="655"/>
                </a:lnTo>
                <a:lnTo>
                  <a:pt x="144" y="643"/>
                </a:lnTo>
                <a:lnTo>
                  <a:pt x="156" y="625"/>
                </a:lnTo>
                <a:lnTo>
                  <a:pt x="162" y="583"/>
                </a:lnTo>
                <a:lnTo>
                  <a:pt x="174" y="637"/>
                </a:lnTo>
                <a:lnTo>
                  <a:pt x="186" y="673"/>
                </a:lnTo>
                <a:lnTo>
                  <a:pt x="192" y="397"/>
                </a:lnTo>
                <a:lnTo>
                  <a:pt x="204" y="385"/>
                </a:lnTo>
                <a:lnTo>
                  <a:pt x="216" y="475"/>
                </a:lnTo>
                <a:lnTo>
                  <a:pt x="222" y="469"/>
                </a:lnTo>
                <a:lnTo>
                  <a:pt x="234" y="445"/>
                </a:lnTo>
                <a:lnTo>
                  <a:pt x="246" y="445"/>
                </a:lnTo>
                <a:lnTo>
                  <a:pt x="252" y="499"/>
                </a:lnTo>
                <a:lnTo>
                  <a:pt x="264" y="409"/>
                </a:lnTo>
                <a:lnTo>
                  <a:pt x="276" y="337"/>
                </a:lnTo>
                <a:lnTo>
                  <a:pt x="288" y="337"/>
                </a:lnTo>
                <a:lnTo>
                  <a:pt x="294" y="289"/>
                </a:lnTo>
                <a:lnTo>
                  <a:pt x="306" y="271"/>
                </a:lnTo>
                <a:lnTo>
                  <a:pt x="318" y="259"/>
                </a:lnTo>
                <a:lnTo>
                  <a:pt x="324" y="295"/>
                </a:lnTo>
                <a:lnTo>
                  <a:pt x="336" y="241"/>
                </a:lnTo>
                <a:lnTo>
                  <a:pt x="348" y="241"/>
                </a:lnTo>
                <a:lnTo>
                  <a:pt x="354" y="217"/>
                </a:lnTo>
                <a:lnTo>
                  <a:pt x="367" y="241"/>
                </a:lnTo>
                <a:lnTo>
                  <a:pt x="379" y="379"/>
                </a:lnTo>
                <a:lnTo>
                  <a:pt x="385" y="421"/>
                </a:lnTo>
                <a:lnTo>
                  <a:pt x="397" y="451"/>
                </a:lnTo>
                <a:lnTo>
                  <a:pt x="409" y="355"/>
                </a:lnTo>
                <a:lnTo>
                  <a:pt x="421" y="433"/>
                </a:lnTo>
                <a:lnTo>
                  <a:pt x="427" y="457"/>
                </a:lnTo>
                <a:lnTo>
                  <a:pt x="439" y="409"/>
                </a:lnTo>
                <a:lnTo>
                  <a:pt x="451" y="391"/>
                </a:lnTo>
                <a:lnTo>
                  <a:pt x="457" y="391"/>
                </a:lnTo>
                <a:lnTo>
                  <a:pt x="469" y="409"/>
                </a:lnTo>
                <a:lnTo>
                  <a:pt x="481" y="373"/>
                </a:lnTo>
                <a:lnTo>
                  <a:pt x="487" y="385"/>
                </a:lnTo>
                <a:lnTo>
                  <a:pt x="499" y="373"/>
                </a:lnTo>
                <a:lnTo>
                  <a:pt x="511" y="349"/>
                </a:lnTo>
                <a:lnTo>
                  <a:pt x="517" y="379"/>
                </a:lnTo>
                <a:lnTo>
                  <a:pt x="529" y="337"/>
                </a:lnTo>
                <a:lnTo>
                  <a:pt x="541" y="319"/>
                </a:lnTo>
                <a:lnTo>
                  <a:pt x="547" y="307"/>
                </a:lnTo>
                <a:lnTo>
                  <a:pt x="559" y="391"/>
                </a:lnTo>
                <a:lnTo>
                  <a:pt x="571" y="337"/>
                </a:lnTo>
                <a:lnTo>
                  <a:pt x="583" y="277"/>
                </a:lnTo>
                <a:lnTo>
                  <a:pt x="589" y="223"/>
                </a:lnTo>
                <a:lnTo>
                  <a:pt x="601" y="229"/>
                </a:lnTo>
                <a:lnTo>
                  <a:pt x="613" y="283"/>
                </a:lnTo>
                <a:lnTo>
                  <a:pt x="619" y="283"/>
                </a:lnTo>
                <a:lnTo>
                  <a:pt x="631" y="277"/>
                </a:lnTo>
                <a:lnTo>
                  <a:pt x="643" y="271"/>
                </a:lnTo>
                <a:lnTo>
                  <a:pt x="649" y="325"/>
                </a:lnTo>
                <a:lnTo>
                  <a:pt x="661" y="337"/>
                </a:lnTo>
                <a:lnTo>
                  <a:pt x="673" y="319"/>
                </a:lnTo>
                <a:lnTo>
                  <a:pt x="679" y="289"/>
                </a:lnTo>
                <a:lnTo>
                  <a:pt x="691" y="337"/>
                </a:lnTo>
                <a:lnTo>
                  <a:pt x="703" y="349"/>
                </a:lnTo>
                <a:lnTo>
                  <a:pt x="715" y="337"/>
                </a:lnTo>
                <a:lnTo>
                  <a:pt x="721" y="319"/>
                </a:lnTo>
                <a:lnTo>
                  <a:pt x="733" y="325"/>
                </a:lnTo>
                <a:lnTo>
                  <a:pt x="745" y="289"/>
                </a:lnTo>
                <a:lnTo>
                  <a:pt x="751" y="259"/>
                </a:lnTo>
                <a:lnTo>
                  <a:pt x="763" y="259"/>
                </a:lnTo>
                <a:lnTo>
                  <a:pt x="775" y="223"/>
                </a:lnTo>
                <a:lnTo>
                  <a:pt x="781" y="211"/>
                </a:lnTo>
                <a:lnTo>
                  <a:pt x="793" y="217"/>
                </a:lnTo>
                <a:lnTo>
                  <a:pt x="805" y="150"/>
                </a:lnTo>
                <a:lnTo>
                  <a:pt x="811" y="138"/>
                </a:lnTo>
                <a:lnTo>
                  <a:pt x="823" y="84"/>
                </a:lnTo>
                <a:lnTo>
                  <a:pt x="835" y="72"/>
                </a:lnTo>
                <a:lnTo>
                  <a:pt x="841" y="78"/>
                </a:lnTo>
                <a:lnTo>
                  <a:pt x="853" y="90"/>
                </a:lnTo>
                <a:lnTo>
                  <a:pt x="865" y="120"/>
                </a:lnTo>
                <a:lnTo>
                  <a:pt x="877" y="102"/>
                </a:lnTo>
                <a:lnTo>
                  <a:pt x="883" y="54"/>
                </a:lnTo>
                <a:lnTo>
                  <a:pt x="895" y="24"/>
                </a:lnTo>
                <a:lnTo>
                  <a:pt x="907" y="12"/>
                </a:lnTo>
                <a:lnTo>
                  <a:pt x="913" y="12"/>
                </a:lnTo>
                <a:lnTo>
                  <a:pt x="925" y="12"/>
                </a:lnTo>
                <a:lnTo>
                  <a:pt x="937" y="12"/>
                </a:lnTo>
                <a:lnTo>
                  <a:pt x="943" y="6"/>
                </a:lnTo>
                <a:lnTo>
                  <a:pt x="955" y="6"/>
                </a:lnTo>
                <a:lnTo>
                  <a:pt x="967" y="6"/>
                </a:lnTo>
                <a:lnTo>
                  <a:pt x="973" y="0"/>
                </a:lnTo>
                <a:lnTo>
                  <a:pt x="985" y="0"/>
                </a:lnTo>
                <a:lnTo>
                  <a:pt x="997" y="0"/>
                </a:lnTo>
                <a:lnTo>
                  <a:pt x="1009" y="0"/>
                </a:lnTo>
                <a:lnTo>
                  <a:pt x="1015" y="0"/>
                </a:lnTo>
                <a:lnTo>
                  <a:pt x="1028" y="0"/>
                </a:lnTo>
                <a:lnTo>
                  <a:pt x="1040" y="0"/>
                </a:lnTo>
                <a:lnTo>
                  <a:pt x="1046" y="0"/>
                </a:lnTo>
                <a:lnTo>
                  <a:pt x="1058" y="0"/>
                </a:lnTo>
                <a:lnTo>
                  <a:pt x="1070" y="0"/>
                </a:lnTo>
                <a:lnTo>
                  <a:pt x="1076" y="0"/>
                </a:lnTo>
                <a:lnTo>
                  <a:pt x="1088" y="0"/>
                </a:lnTo>
                <a:lnTo>
                  <a:pt x="1100" y="0"/>
                </a:lnTo>
                <a:lnTo>
                  <a:pt x="1106" y="0"/>
                </a:lnTo>
                <a:lnTo>
                  <a:pt x="1118" y="0"/>
                </a:lnTo>
                <a:lnTo>
                  <a:pt x="1130" y="0"/>
                </a:lnTo>
                <a:lnTo>
                  <a:pt x="1136" y="6"/>
                </a:lnTo>
                <a:lnTo>
                  <a:pt x="1148" y="6"/>
                </a:lnTo>
                <a:lnTo>
                  <a:pt x="1160" y="0"/>
                </a:lnTo>
                <a:lnTo>
                  <a:pt x="1172" y="0"/>
                </a:lnTo>
                <a:lnTo>
                  <a:pt x="1178" y="6"/>
                </a:lnTo>
                <a:lnTo>
                  <a:pt x="1190" y="6"/>
                </a:lnTo>
                <a:lnTo>
                  <a:pt x="1202" y="6"/>
                </a:lnTo>
                <a:lnTo>
                  <a:pt x="1208" y="6"/>
                </a:lnTo>
                <a:lnTo>
                  <a:pt x="1220" y="6"/>
                </a:lnTo>
                <a:lnTo>
                  <a:pt x="1232" y="12"/>
                </a:lnTo>
                <a:lnTo>
                  <a:pt x="1238" y="18"/>
                </a:lnTo>
                <a:lnTo>
                  <a:pt x="1250" y="30"/>
                </a:lnTo>
                <a:lnTo>
                  <a:pt x="1262" y="18"/>
                </a:lnTo>
                <a:lnTo>
                  <a:pt x="1268" y="30"/>
                </a:lnTo>
                <a:lnTo>
                  <a:pt x="1280" y="30"/>
                </a:lnTo>
                <a:lnTo>
                  <a:pt x="1292" y="30"/>
                </a:lnTo>
                <a:lnTo>
                  <a:pt x="1304" y="72"/>
                </a:lnTo>
                <a:lnTo>
                  <a:pt x="1310" y="84"/>
                </a:lnTo>
                <a:lnTo>
                  <a:pt x="1322" y="120"/>
                </a:lnTo>
                <a:lnTo>
                  <a:pt x="1334" y="144"/>
                </a:lnTo>
                <a:lnTo>
                  <a:pt x="1340" y="187"/>
                </a:lnTo>
                <a:lnTo>
                  <a:pt x="1352" y="229"/>
                </a:lnTo>
                <a:lnTo>
                  <a:pt x="1364" y="205"/>
                </a:lnTo>
                <a:lnTo>
                  <a:pt x="1370" y="187"/>
                </a:lnTo>
                <a:lnTo>
                  <a:pt x="1382" y="156"/>
                </a:lnTo>
                <a:lnTo>
                  <a:pt x="1394" y="199"/>
                </a:lnTo>
                <a:lnTo>
                  <a:pt x="1400" y="174"/>
                </a:lnTo>
                <a:lnTo>
                  <a:pt x="1412" y="193"/>
                </a:lnTo>
                <a:lnTo>
                  <a:pt x="1424" y="150"/>
                </a:lnTo>
                <a:lnTo>
                  <a:pt x="1430" y="156"/>
                </a:lnTo>
                <a:lnTo>
                  <a:pt x="1442" y="144"/>
                </a:lnTo>
                <a:lnTo>
                  <a:pt x="1454" y="144"/>
                </a:lnTo>
                <a:lnTo>
                  <a:pt x="1466" y="132"/>
                </a:lnTo>
                <a:lnTo>
                  <a:pt x="1472" y="156"/>
                </a:lnTo>
                <a:lnTo>
                  <a:pt x="1484" y="132"/>
                </a:lnTo>
                <a:lnTo>
                  <a:pt x="1496" y="181"/>
                </a:lnTo>
                <a:lnTo>
                  <a:pt x="1502" y="150"/>
                </a:lnTo>
                <a:lnTo>
                  <a:pt x="1514" y="138"/>
                </a:lnTo>
                <a:lnTo>
                  <a:pt x="1526" y="150"/>
                </a:lnTo>
                <a:lnTo>
                  <a:pt x="1532" y="132"/>
                </a:lnTo>
                <a:lnTo>
                  <a:pt x="1544" y="96"/>
                </a:lnTo>
                <a:lnTo>
                  <a:pt x="1556" y="126"/>
                </a:lnTo>
                <a:lnTo>
                  <a:pt x="1562" y="150"/>
                </a:lnTo>
                <a:lnTo>
                  <a:pt x="1574" y="162"/>
                </a:lnTo>
                <a:lnTo>
                  <a:pt x="1586" y="162"/>
                </a:lnTo>
                <a:lnTo>
                  <a:pt x="1598" y="247"/>
                </a:lnTo>
                <a:lnTo>
                  <a:pt x="1604" y="247"/>
                </a:lnTo>
                <a:lnTo>
                  <a:pt x="1616" y="217"/>
                </a:lnTo>
                <a:lnTo>
                  <a:pt x="1628" y="253"/>
                </a:lnTo>
                <a:lnTo>
                  <a:pt x="1634" y="247"/>
                </a:lnTo>
                <a:lnTo>
                  <a:pt x="1646" y="253"/>
                </a:lnTo>
                <a:lnTo>
                  <a:pt x="1658" y="253"/>
                </a:lnTo>
                <a:lnTo>
                  <a:pt x="1664" y="259"/>
                </a:lnTo>
                <a:lnTo>
                  <a:pt x="1676" y="271"/>
                </a:lnTo>
                <a:lnTo>
                  <a:pt x="1689" y="295"/>
                </a:lnTo>
                <a:lnTo>
                  <a:pt x="1695" y="337"/>
                </a:lnTo>
                <a:lnTo>
                  <a:pt x="1707" y="355"/>
                </a:lnTo>
                <a:lnTo>
                  <a:pt x="1719" y="355"/>
                </a:lnTo>
                <a:lnTo>
                  <a:pt x="1725" y="373"/>
                </a:lnTo>
                <a:lnTo>
                  <a:pt x="1737" y="391"/>
                </a:lnTo>
                <a:lnTo>
                  <a:pt x="1749" y="379"/>
                </a:lnTo>
                <a:lnTo>
                  <a:pt x="1761" y="361"/>
                </a:lnTo>
                <a:lnTo>
                  <a:pt x="1767" y="355"/>
                </a:lnTo>
                <a:lnTo>
                  <a:pt x="1779" y="349"/>
                </a:lnTo>
                <a:lnTo>
                  <a:pt x="1791" y="367"/>
                </a:lnTo>
                <a:lnTo>
                  <a:pt x="1797" y="379"/>
                </a:lnTo>
                <a:lnTo>
                  <a:pt x="1809" y="385"/>
                </a:lnTo>
                <a:lnTo>
                  <a:pt x="1821" y="385"/>
                </a:lnTo>
                <a:lnTo>
                  <a:pt x="1827" y="397"/>
                </a:lnTo>
                <a:lnTo>
                  <a:pt x="1839" y="397"/>
                </a:lnTo>
                <a:lnTo>
                  <a:pt x="1851" y="397"/>
                </a:lnTo>
                <a:lnTo>
                  <a:pt x="1857" y="415"/>
                </a:lnTo>
                <a:lnTo>
                  <a:pt x="1869" y="427"/>
                </a:lnTo>
                <a:lnTo>
                  <a:pt x="1881" y="433"/>
                </a:lnTo>
                <a:lnTo>
                  <a:pt x="1893" y="445"/>
                </a:lnTo>
                <a:lnTo>
                  <a:pt x="1899" y="451"/>
                </a:lnTo>
                <a:lnTo>
                  <a:pt x="1911" y="463"/>
                </a:lnTo>
                <a:lnTo>
                  <a:pt x="1923" y="457"/>
                </a:lnTo>
                <a:lnTo>
                  <a:pt x="1929" y="475"/>
                </a:lnTo>
                <a:lnTo>
                  <a:pt x="1941" y="493"/>
                </a:lnTo>
                <a:lnTo>
                  <a:pt x="1953" y="505"/>
                </a:lnTo>
                <a:lnTo>
                  <a:pt x="1959" y="511"/>
                </a:lnTo>
                <a:lnTo>
                  <a:pt x="1971" y="511"/>
                </a:lnTo>
                <a:lnTo>
                  <a:pt x="1983" y="505"/>
                </a:lnTo>
                <a:lnTo>
                  <a:pt x="1989" y="517"/>
                </a:lnTo>
                <a:lnTo>
                  <a:pt x="2001" y="511"/>
                </a:lnTo>
                <a:lnTo>
                  <a:pt x="2013" y="487"/>
                </a:lnTo>
                <a:lnTo>
                  <a:pt x="2019" y="517"/>
                </a:lnTo>
                <a:lnTo>
                  <a:pt x="2031" y="505"/>
                </a:lnTo>
                <a:lnTo>
                  <a:pt x="2043" y="493"/>
                </a:lnTo>
                <a:lnTo>
                  <a:pt x="2055" y="487"/>
                </a:lnTo>
                <a:lnTo>
                  <a:pt x="2061" y="487"/>
                </a:lnTo>
                <a:lnTo>
                  <a:pt x="2073" y="487"/>
                </a:lnTo>
                <a:lnTo>
                  <a:pt x="2085" y="487"/>
                </a:lnTo>
                <a:lnTo>
                  <a:pt x="2091" y="493"/>
                </a:lnTo>
                <a:lnTo>
                  <a:pt x="2103" y="481"/>
                </a:lnTo>
                <a:lnTo>
                  <a:pt x="2115" y="481"/>
                </a:lnTo>
                <a:lnTo>
                  <a:pt x="2121" y="511"/>
                </a:lnTo>
                <a:lnTo>
                  <a:pt x="2133" y="523"/>
                </a:lnTo>
                <a:lnTo>
                  <a:pt x="2145" y="517"/>
                </a:lnTo>
                <a:lnTo>
                  <a:pt x="2151" y="517"/>
                </a:lnTo>
                <a:lnTo>
                  <a:pt x="2163" y="523"/>
                </a:lnTo>
                <a:lnTo>
                  <a:pt x="2175" y="535"/>
                </a:lnTo>
                <a:lnTo>
                  <a:pt x="2187" y="511"/>
                </a:lnTo>
                <a:lnTo>
                  <a:pt x="2193" y="517"/>
                </a:lnTo>
                <a:lnTo>
                  <a:pt x="2205" y="493"/>
                </a:lnTo>
                <a:lnTo>
                  <a:pt x="2217" y="511"/>
                </a:lnTo>
                <a:lnTo>
                  <a:pt x="2223" y="523"/>
                </a:lnTo>
                <a:lnTo>
                  <a:pt x="2235" y="535"/>
                </a:lnTo>
                <a:lnTo>
                  <a:pt x="2247" y="535"/>
                </a:lnTo>
                <a:lnTo>
                  <a:pt x="2253" y="535"/>
                </a:lnTo>
                <a:lnTo>
                  <a:pt x="2265" y="547"/>
                </a:lnTo>
                <a:lnTo>
                  <a:pt x="2277" y="541"/>
                </a:lnTo>
                <a:lnTo>
                  <a:pt x="2283" y="541"/>
                </a:lnTo>
                <a:lnTo>
                  <a:pt x="2295" y="547"/>
                </a:lnTo>
                <a:lnTo>
                  <a:pt x="2307" y="547"/>
                </a:lnTo>
                <a:lnTo>
                  <a:pt x="2313" y="553"/>
                </a:lnTo>
                <a:lnTo>
                  <a:pt x="2325" y="553"/>
                </a:lnTo>
                <a:lnTo>
                  <a:pt x="2337" y="571"/>
                </a:lnTo>
                <a:lnTo>
                  <a:pt x="2350" y="589"/>
                </a:lnTo>
                <a:lnTo>
                  <a:pt x="2356" y="601"/>
                </a:lnTo>
                <a:lnTo>
                  <a:pt x="2368" y="607"/>
                </a:lnTo>
                <a:lnTo>
                  <a:pt x="2380" y="619"/>
                </a:lnTo>
                <a:lnTo>
                  <a:pt x="2386" y="625"/>
                </a:lnTo>
                <a:lnTo>
                  <a:pt x="2398" y="637"/>
                </a:lnTo>
                <a:lnTo>
                  <a:pt x="2410" y="637"/>
                </a:lnTo>
                <a:lnTo>
                  <a:pt x="2416" y="643"/>
                </a:lnTo>
                <a:lnTo>
                  <a:pt x="2428" y="649"/>
                </a:lnTo>
                <a:lnTo>
                  <a:pt x="2440" y="661"/>
                </a:lnTo>
                <a:lnTo>
                  <a:pt x="2446" y="673"/>
                </a:lnTo>
                <a:lnTo>
                  <a:pt x="2458" y="685"/>
                </a:lnTo>
                <a:lnTo>
                  <a:pt x="2470" y="691"/>
                </a:lnTo>
                <a:lnTo>
                  <a:pt x="2482" y="704"/>
                </a:lnTo>
                <a:lnTo>
                  <a:pt x="2488" y="716"/>
                </a:lnTo>
                <a:lnTo>
                  <a:pt x="2500" y="710"/>
                </a:lnTo>
                <a:lnTo>
                  <a:pt x="2512" y="752"/>
                </a:lnTo>
                <a:lnTo>
                  <a:pt x="2518" y="758"/>
                </a:lnTo>
                <a:lnTo>
                  <a:pt x="2530" y="770"/>
                </a:lnTo>
                <a:lnTo>
                  <a:pt x="2542" y="782"/>
                </a:lnTo>
                <a:lnTo>
                  <a:pt x="2548" y="794"/>
                </a:lnTo>
                <a:lnTo>
                  <a:pt x="2560" y="806"/>
                </a:lnTo>
                <a:lnTo>
                  <a:pt x="2572" y="818"/>
                </a:lnTo>
                <a:lnTo>
                  <a:pt x="2578" y="818"/>
                </a:lnTo>
                <a:lnTo>
                  <a:pt x="2590" y="824"/>
                </a:lnTo>
                <a:lnTo>
                  <a:pt x="2602" y="830"/>
                </a:lnTo>
                <a:lnTo>
                  <a:pt x="2608" y="830"/>
                </a:lnTo>
                <a:lnTo>
                  <a:pt x="2620" y="830"/>
                </a:lnTo>
                <a:lnTo>
                  <a:pt x="2632" y="842"/>
                </a:lnTo>
                <a:lnTo>
                  <a:pt x="2644" y="848"/>
                </a:lnTo>
                <a:lnTo>
                  <a:pt x="2650" y="848"/>
                </a:lnTo>
                <a:lnTo>
                  <a:pt x="2662" y="860"/>
                </a:lnTo>
                <a:lnTo>
                  <a:pt x="2674" y="866"/>
                </a:lnTo>
                <a:lnTo>
                  <a:pt x="2680" y="872"/>
                </a:lnTo>
                <a:lnTo>
                  <a:pt x="2692" y="878"/>
                </a:lnTo>
                <a:lnTo>
                  <a:pt x="2704" y="884"/>
                </a:lnTo>
                <a:lnTo>
                  <a:pt x="2710" y="884"/>
                </a:lnTo>
                <a:lnTo>
                  <a:pt x="2722" y="878"/>
                </a:lnTo>
                <a:lnTo>
                  <a:pt x="2734" y="890"/>
                </a:lnTo>
                <a:lnTo>
                  <a:pt x="2740" y="890"/>
                </a:lnTo>
                <a:lnTo>
                  <a:pt x="2752" y="890"/>
                </a:lnTo>
                <a:lnTo>
                  <a:pt x="2764" y="890"/>
                </a:lnTo>
                <a:lnTo>
                  <a:pt x="2776" y="890"/>
                </a:lnTo>
                <a:lnTo>
                  <a:pt x="2782" y="890"/>
                </a:lnTo>
                <a:lnTo>
                  <a:pt x="2794" y="890"/>
                </a:lnTo>
                <a:lnTo>
                  <a:pt x="2806" y="890"/>
                </a:lnTo>
                <a:lnTo>
                  <a:pt x="2812" y="890"/>
                </a:lnTo>
                <a:lnTo>
                  <a:pt x="2824" y="890"/>
                </a:lnTo>
                <a:lnTo>
                  <a:pt x="2836" y="890"/>
                </a:lnTo>
                <a:lnTo>
                  <a:pt x="2842" y="890"/>
                </a:lnTo>
                <a:lnTo>
                  <a:pt x="2854" y="890"/>
                </a:lnTo>
                <a:lnTo>
                  <a:pt x="2866" y="890"/>
                </a:lnTo>
                <a:lnTo>
                  <a:pt x="2872" y="890"/>
                </a:lnTo>
                <a:lnTo>
                  <a:pt x="2884" y="890"/>
                </a:lnTo>
                <a:lnTo>
                  <a:pt x="2896" y="890"/>
                </a:lnTo>
                <a:lnTo>
                  <a:pt x="2908" y="890"/>
                </a:lnTo>
                <a:lnTo>
                  <a:pt x="2914" y="890"/>
                </a:lnTo>
                <a:lnTo>
                  <a:pt x="2926" y="890"/>
                </a:lnTo>
                <a:lnTo>
                  <a:pt x="2938" y="890"/>
                </a:lnTo>
                <a:close/>
              </a:path>
            </a:pathLst>
          </a:custGeom>
          <a:solidFill>
            <a:srgbClr val="FAC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Freeform 25"/>
          <p:cNvSpPr>
            <a:spLocks/>
          </p:cNvSpPr>
          <p:nvPr/>
        </p:nvSpPr>
        <p:spPr bwMode="auto">
          <a:xfrm>
            <a:off x="1936750" y="4195763"/>
            <a:ext cx="6000750" cy="1806575"/>
          </a:xfrm>
          <a:custGeom>
            <a:avLst/>
            <a:gdLst>
              <a:gd name="T0" fmla="*/ 2147483647 w 2938"/>
              <a:gd name="T1" fmla="*/ 2147483647 h 884"/>
              <a:gd name="T2" fmla="*/ 2147483647 w 2938"/>
              <a:gd name="T3" fmla="*/ 2147483647 h 884"/>
              <a:gd name="T4" fmla="*/ 2147483647 w 2938"/>
              <a:gd name="T5" fmla="*/ 2147483647 h 884"/>
              <a:gd name="T6" fmla="*/ 2147483647 w 2938"/>
              <a:gd name="T7" fmla="*/ 2147483647 h 884"/>
              <a:gd name="T8" fmla="*/ 2147483647 w 2938"/>
              <a:gd name="T9" fmla="*/ 2147483647 h 884"/>
              <a:gd name="T10" fmla="*/ 2147483647 w 2938"/>
              <a:gd name="T11" fmla="*/ 2147483647 h 884"/>
              <a:gd name="T12" fmla="*/ 2147483647 w 2938"/>
              <a:gd name="T13" fmla="*/ 2147483647 h 884"/>
              <a:gd name="T14" fmla="*/ 2147483647 w 2938"/>
              <a:gd name="T15" fmla="*/ 2147483647 h 884"/>
              <a:gd name="T16" fmla="*/ 2147483647 w 2938"/>
              <a:gd name="T17" fmla="*/ 2147483647 h 884"/>
              <a:gd name="T18" fmla="*/ 2147483647 w 2938"/>
              <a:gd name="T19" fmla="*/ 2147483647 h 884"/>
              <a:gd name="T20" fmla="*/ 2147483647 w 2938"/>
              <a:gd name="T21" fmla="*/ 2147483647 h 884"/>
              <a:gd name="T22" fmla="*/ 2147483647 w 2938"/>
              <a:gd name="T23" fmla="*/ 2147483647 h 884"/>
              <a:gd name="T24" fmla="*/ 2147483647 w 2938"/>
              <a:gd name="T25" fmla="*/ 2147483647 h 884"/>
              <a:gd name="T26" fmla="*/ 2147483647 w 2938"/>
              <a:gd name="T27" fmla="*/ 2147483647 h 884"/>
              <a:gd name="T28" fmla="*/ 2147483647 w 2938"/>
              <a:gd name="T29" fmla="*/ 2147483647 h 884"/>
              <a:gd name="T30" fmla="*/ 2147483647 w 2938"/>
              <a:gd name="T31" fmla="*/ 2147483647 h 884"/>
              <a:gd name="T32" fmla="*/ 2147483647 w 2938"/>
              <a:gd name="T33" fmla="*/ 2147483647 h 884"/>
              <a:gd name="T34" fmla="*/ 2147483647 w 2938"/>
              <a:gd name="T35" fmla="*/ 2147483647 h 884"/>
              <a:gd name="T36" fmla="*/ 2147483647 w 2938"/>
              <a:gd name="T37" fmla="*/ 2147483647 h 884"/>
              <a:gd name="T38" fmla="*/ 2147483647 w 2938"/>
              <a:gd name="T39" fmla="*/ 2147483647 h 884"/>
              <a:gd name="T40" fmla="*/ 2147483647 w 2938"/>
              <a:gd name="T41" fmla="*/ 2147483647 h 884"/>
              <a:gd name="T42" fmla="*/ 2147483647 w 2938"/>
              <a:gd name="T43" fmla="*/ 2147483647 h 884"/>
              <a:gd name="T44" fmla="*/ 2147483647 w 2938"/>
              <a:gd name="T45" fmla="*/ 2147483647 h 884"/>
              <a:gd name="T46" fmla="*/ 2147483647 w 2938"/>
              <a:gd name="T47" fmla="*/ 2147483647 h 884"/>
              <a:gd name="T48" fmla="*/ 2147483647 w 2938"/>
              <a:gd name="T49" fmla="*/ 2147483647 h 884"/>
              <a:gd name="T50" fmla="*/ 2147483647 w 2938"/>
              <a:gd name="T51" fmla="*/ 2147483647 h 884"/>
              <a:gd name="T52" fmla="*/ 2147483647 w 2938"/>
              <a:gd name="T53" fmla="*/ 2147483647 h 884"/>
              <a:gd name="T54" fmla="*/ 2147483647 w 2938"/>
              <a:gd name="T55" fmla="*/ 2147483647 h 884"/>
              <a:gd name="T56" fmla="*/ 0 w 2938"/>
              <a:gd name="T57" fmla="*/ 2147483647 h 884"/>
              <a:gd name="T58" fmla="*/ 2147483647 w 2938"/>
              <a:gd name="T59" fmla="*/ 2147483647 h 884"/>
              <a:gd name="T60" fmla="*/ 2147483647 w 2938"/>
              <a:gd name="T61" fmla="*/ 2147483647 h 884"/>
              <a:gd name="T62" fmla="*/ 2147483647 w 2938"/>
              <a:gd name="T63" fmla="*/ 2147483647 h 884"/>
              <a:gd name="T64" fmla="*/ 2147483647 w 2938"/>
              <a:gd name="T65" fmla="*/ 2147483647 h 884"/>
              <a:gd name="T66" fmla="*/ 2147483647 w 2938"/>
              <a:gd name="T67" fmla="*/ 2147483647 h 884"/>
              <a:gd name="T68" fmla="*/ 2147483647 w 2938"/>
              <a:gd name="T69" fmla="*/ 2147483647 h 884"/>
              <a:gd name="T70" fmla="*/ 2147483647 w 2938"/>
              <a:gd name="T71" fmla="*/ 2147483647 h 884"/>
              <a:gd name="T72" fmla="*/ 2147483647 w 2938"/>
              <a:gd name="T73" fmla="*/ 2147483647 h 884"/>
              <a:gd name="T74" fmla="*/ 2147483647 w 2938"/>
              <a:gd name="T75" fmla="*/ 2147483647 h 884"/>
              <a:gd name="T76" fmla="*/ 2147483647 w 2938"/>
              <a:gd name="T77" fmla="*/ 2147483647 h 884"/>
              <a:gd name="T78" fmla="*/ 2147483647 w 2938"/>
              <a:gd name="T79" fmla="*/ 2147483647 h 884"/>
              <a:gd name="T80" fmla="*/ 2147483647 w 2938"/>
              <a:gd name="T81" fmla="*/ 2147483647 h 884"/>
              <a:gd name="T82" fmla="*/ 2147483647 w 2938"/>
              <a:gd name="T83" fmla="*/ 2147483647 h 884"/>
              <a:gd name="T84" fmla="*/ 2147483647 w 2938"/>
              <a:gd name="T85" fmla="*/ 2147483647 h 884"/>
              <a:gd name="T86" fmla="*/ 2147483647 w 2938"/>
              <a:gd name="T87" fmla="*/ 2147483647 h 884"/>
              <a:gd name="T88" fmla="*/ 2147483647 w 2938"/>
              <a:gd name="T89" fmla="*/ 2147483647 h 884"/>
              <a:gd name="T90" fmla="*/ 2147483647 w 2938"/>
              <a:gd name="T91" fmla="*/ 2147483647 h 884"/>
              <a:gd name="T92" fmla="*/ 2147483647 w 2938"/>
              <a:gd name="T93" fmla="*/ 2147483647 h 884"/>
              <a:gd name="T94" fmla="*/ 2147483647 w 2938"/>
              <a:gd name="T95" fmla="*/ 2147483647 h 884"/>
              <a:gd name="T96" fmla="*/ 2147483647 w 2938"/>
              <a:gd name="T97" fmla="*/ 2147483647 h 884"/>
              <a:gd name="T98" fmla="*/ 2147483647 w 2938"/>
              <a:gd name="T99" fmla="*/ 2147483647 h 884"/>
              <a:gd name="T100" fmla="*/ 2147483647 w 2938"/>
              <a:gd name="T101" fmla="*/ 2147483647 h 884"/>
              <a:gd name="T102" fmla="*/ 2147483647 w 2938"/>
              <a:gd name="T103" fmla="*/ 2147483647 h 884"/>
              <a:gd name="T104" fmla="*/ 2147483647 w 2938"/>
              <a:gd name="T105" fmla="*/ 2147483647 h 884"/>
              <a:gd name="T106" fmla="*/ 2147483647 w 2938"/>
              <a:gd name="T107" fmla="*/ 2147483647 h 884"/>
              <a:gd name="T108" fmla="*/ 2147483647 w 2938"/>
              <a:gd name="T109" fmla="*/ 2147483647 h 884"/>
              <a:gd name="T110" fmla="*/ 2147483647 w 2938"/>
              <a:gd name="T111" fmla="*/ 2147483647 h 884"/>
              <a:gd name="T112" fmla="*/ 2147483647 w 2938"/>
              <a:gd name="T113" fmla="*/ 2147483647 h 884"/>
              <a:gd name="T114" fmla="*/ 2147483647 w 2938"/>
              <a:gd name="T115" fmla="*/ 2147483647 h 88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38"/>
              <a:gd name="T175" fmla="*/ 0 h 884"/>
              <a:gd name="T176" fmla="*/ 2938 w 2938"/>
              <a:gd name="T177" fmla="*/ 884 h 88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38" h="884">
                <a:moveTo>
                  <a:pt x="2938" y="884"/>
                </a:moveTo>
                <a:lnTo>
                  <a:pt x="2926" y="884"/>
                </a:lnTo>
                <a:lnTo>
                  <a:pt x="2914" y="884"/>
                </a:lnTo>
                <a:lnTo>
                  <a:pt x="2908" y="884"/>
                </a:lnTo>
                <a:lnTo>
                  <a:pt x="2896" y="884"/>
                </a:lnTo>
                <a:lnTo>
                  <a:pt x="2884" y="884"/>
                </a:lnTo>
                <a:lnTo>
                  <a:pt x="2872" y="884"/>
                </a:lnTo>
                <a:lnTo>
                  <a:pt x="2866" y="884"/>
                </a:lnTo>
                <a:lnTo>
                  <a:pt x="2854" y="884"/>
                </a:lnTo>
                <a:lnTo>
                  <a:pt x="2842" y="884"/>
                </a:lnTo>
                <a:lnTo>
                  <a:pt x="2836" y="884"/>
                </a:lnTo>
                <a:lnTo>
                  <a:pt x="2824" y="884"/>
                </a:lnTo>
                <a:lnTo>
                  <a:pt x="2812" y="884"/>
                </a:lnTo>
                <a:lnTo>
                  <a:pt x="2806" y="884"/>
                </a:lnTo>
                <a:lnTo>
                  <a:pt x="2794" y="884"/>
                </a:lnTo>
                <a:lnTo>
                  <a:pt x="2782" y="884"/>
                </a:lnTo>
                <a:lnTo>
                  <a:pt x="2776" y="884"/>
                </a:lnTo>
                <a:lnTo>
                  <a:pt x="2764" y="884"/>
                </a:lnTo>
                <a:lnTo>
                  <a:pt x="2752" y="884"/>
                </a:lnTo>
                <a:lnTo>
                  <a:pt x="2740" y="884"/>
                </a:lnTo>
                <a:lnTo>
                  <a:pt x="2734" y="884"/>
                </a:lnTo>
                <a:lnTo>
                  <a:pt x="2722" y="884"/>
                </a:lnTo>
                <a:lnTo>
                  <a:pt x="2710" y="884"/>
                </a:lnTo>
                <a:lnTo>
                  <a:pt x="2704" y="884"/>
                </a:lnTo>
                <a:lnTo>
                  <a:pt x="2692" y="884"/>
                </a:lnTo>
                <a:lnTo>
                  <a:pt x="2680" y="884"/>
                </a:lnTo>
                <a:lnTo>
                  <a:pt x="2674" y="884"/>
                </a:lnTo>
                <a:lnTo>
                  <a:pt x="2662" y="878"/>
                </a:lnTo>
                <a:lnTo>
                  <a:pt x="2650" y="884"/>
                </a:lnTo>
                <a:lnTo>
                  <a:pt x="2644" y="884"/>
                </a:lnTo>
                <a:lnTo>
                  <a:pt x="2632" y="878"/>
                </a:lnTo>
                <a:lnTo>
                  <a:pt x="2620" y="878"/>
                </a:lnTo>
                <a:lnTo>
                  <a:pt x="2608" y="878"/>
                </a:lnTo>
                <a:lnTo>
                  <a:pt x="2602" y="878"/>
                </a:lnTo>
                <a:lnTo>
                  <a:pt x="2590" y="872"/>
                </a:lnTo>
                <a:lnTo>
                  <a:pt x="2578" y="872"/>
                </a:lnTo>
                <a:lnTo>
                  <a:pt x="2572" y="872"/>
                </a:lnTo>
                <a:lnTo>
                  <a:pt x="2560" y="872"/>
                </a:lnTo>
                <a:lnTo>
                  <a:pt x="2548" y="860"/>
                </a:lnTo>
                <a:lnTo>
                  <a:pt x="2542" y="860"/>
                </a:lnTo>
                <a:lnTo>
                  <a:pt x="2530" y="866"/>
                </a:lnTo>
                <a:lnTo>
                  <a:pt x="2518" y="860"/>
                </a:lnTo>
                <a:lnTo>
                  <a:pt x="2512" y="860"/>
                </a:lnTo>
                <a:lnTo>
                  <a:pt x="2500" y="854"/>
                </a:lnTo>
                <a:lnTo>
                  <a:pt x="2488" y="848"/>
                </a:lnTo>
                <a:lnTo>
                  <a:pt x="2482" y="848"/>
                </a:lnTo>
                <a:lnTo>
                  <a:pt x="2470" y="848"/>
                </a:lnTo>
                <a:lnTo>
                  <a:pt x="2458" y="848"/>
                </a:lnTo>
                <a:lnTo>
                  <a:pt x="2446" y="836"/>
                </a:lnTo>
                <a:lnTo>
                  <a:pt x="2440" y="836"/>
                </a:lnTo>
                <a:lnTo>
                  <a:pt x="2428" y="842"/>
                </a:lnTo>
                <a:lnTo>
                  <a:pt x="2416" y="836"/>
                </a:lnTo>
                <a:lnTo>
                  <a:pt x="2410" y="830"/>
                </a:lnTo>
                <a:lnTo>
                  <a:pt x="2398" y="818"/>
                </a:lnTo>
                <a:lnTo>
                  <a:pt x="2386" y="806"/>
                </a:lnTo>
                <a:lnTo>
                  <a:pt x="2380" y="812"/>
                </a:lnTo>
                <a:lnTo>
                  <a:pt x="2368" y="812"/>
                </a:lnTo>
                <a:lnTo>
                  <a:pt x="2356" y="812"/>
                </a:lnTo>
                <a:lnTo>
                  <a:pt x="2350" y="800"/>
                </a:lnTo>
                <a:lnTo>
                  <a:pt x="2337" y="788"/>
                </a:lnTo>
                <a:lnTo>
                  <a:pt x="2325" y="770"/>
                </a:lnTo>
                <a:lnTo>
                  <a:pt x="2313" y="770"/>
                </a:lnTo>
                <a:lnTo>
                  <a:pt x="2307" y="776"/>
                </a:lnTo>
                <a:lnTo>
                  <a:pt x="2295" y="776"/>
                </a:lnTo>
                <a:lnTo>
                  <a:pt x="2283" y="782"/>
                </a:lnTo>
                <a:lnTo>
                  <a:pt x="2277" y="776"/>
                </a:lnTo>
                <a:lnTo>
                  <a:pt x="2265" y="770"/>
                </a:lnTo>
                <a:lnTo>
                  <a:pt x="2253" y="764"/>
                </a:lnTo>
                <a:lnTo>
                  <a:pt x="2247" y="758"/>
                </a:lnTo>
                <a:lnTo>
                  <a:pt x="2235" y="758"/>
                </a:lnTo>
                <a:lnTo>
                  <a:pt x="2223" y="752"/>
                </a:lnTo>
                <a:lnTo>
                  <a:pt x="2217" y="746"/>
                </a:lnTo>
                <a:lnTo>
                  <a:pt x="2205" y="746"/>
                </a:lnTo>
                <a:lnTo>
                  <a:pt x="2193" y="746"/>
                </a:lnTo>
                <a:lnTo>
                  <a:pt x="2187" y="746"/>
                </a:lnTo>
                <a:lnTo>
                  <a:pt x="2175" y="752"/>
                </a:lnTo>
                <a:lnTo>
                  <a:pt x="2163" y="752"/>
                </a:lnTo>
                <a:lnTo>
                  <a:pt x="2151" y="764"/>
                </a:lnTo>
                <a:lnTo>
                  <a:pt x="2145" y="764"/>
                </a:lnTo>
                <a:lnTo>
                  <a:pt x="2133" y="788"/>
                </a:lnTo>
                <a:lnTo>
                  <a:pt x="2121" y="794"/>
                </a:lnTo>
                <a:lnTo>
                  <a:pt x="2115" y="800"/>
                </a:lnTo>
                <a:lnTo>
                  <a:pt x="2103" y="806"/>
                </a:lnTo>
                <a:lnTo>
                  <a:pt x="2091" y="818"/>
                </a:lnTo>
                <a:lnTo>
                  <a:pt x="2085" y="830"/>
                </a:lnTo>
                <a:lnTo>
                  <a:pt x="2073" y="842"/>
                </a:lnTo>
                <a:lnTo>
                  <a:pt x="2061" y="848"/>
                </a:lnTo>
                <a:lnTo>
                  <a:pt x="2055" y="854"/>
                </a:lnTo>
                <a:lnTo>
                  <a:pt x="2043" y="848"/>
                </a:lnTo>
                <a:lnTo>
                  <a:pt x="2031" y="848"/>
                </a:lnTo>
                <a:lnTo>
                  <a:pt x="2019" y="848"/>
                </a:lnTo>
                <a:lnTo>
                  <a:pt x="2013" y="842"/>
                </a:lnTo>
                <a:lnTo>
                  <a:pt x="2001" y="842"/>
                </a:lnTo>
                <a:lnTo>
                  <a:pt x="1989" y="836"/>
                </a:lnTo>
                <a:lnTo>
                  <a:pt x="1983" y="842"/>
                </a:lnTo>
                <a:lnTo>
                  <a:pt x="1971" y="866"/>
                </a:lnTo>
                <a:lnTo>
                  <a:pt x="1959" y="854"/>
                </a:lnTo>
                <a:lnTo>
                  <a:pt x="1953" y="854"/>
                </a:lnTo>
                <a:lnTo>
                  <a:pt x="1941" y="854"/>
                </a:lnTo>
                <a:lnTo>
                  <a:pt x="1929" y="848"/>
                </a:lnTo>
                <a:lnTo>
                  <a:pt x="1923" y="848"/>
                </a:lnTo>
                <a:lnTo>
                  <a:pt x="1911" y="854"/>
                </a:lnTo>
                <a:lnTo>
                  <a:pt x="1899" y="854"/>
                </a:lnTo>
                <a:lnTo>
                  <a:pt x="1893" y="854"/>
                </a:lnTo>
                <a:lnTo>
                  <a:pt x="1881" y="848"/>
                </a:lnTo>
                <a:lnTo>
                  <a:pt x="1869" y="848"/>
                </a:lnTo>
                <a:lnTo>
                  <a:pt x="1857" y="836"/>
                </a:lnTo>
                <a:lnTo>
                  <a:pt x="1851" y="842"/>
                </a:lnTo>
                <a:lnTo>
                  <a:pt x="1839" y="854"/>
                </a:lnTo>
                <a:lnTo>
                  <a:pt x="1827" y="854"/>
                </a:lnTo>
                <a:lnTo>
                  <a:pt x="1821" y="854"/>
                </a:lnTo>
                <a:lnTo>
                  <a:pt x="1809" y="860"/>
                </a:lnTo>
                <a:lnTo>
                  <a:pt x="1797" y="866"/>
                </a:lnTo>
                <a:lnTo>
                  <a:pt x="1791" y="866"/>
                </a:lnTo>
                <a:lnTo>
                  <a:pt x="1779" y="866"/>
                </a:lnTo>
                <a:lnTo>
                  <a:pt x="1767" y="872"/>
                </a:lnTo>
                <a:lnTo>
                  <a:pt x="1761" y="872"/>
                </a:lnTo>
                <a:lnTo>
                  <a:pt x="1749" y="872"/>
                </a:lnTo>
                <a:lnTo>
                  <a:pt x="1737" y="872"/>
                </a:lnTo>
                <a:lnTo>
                  <a:pt x="1725" y="872"/>
                </a:lnTo>
                <a:lnTo>
                  <a:pt x="1719" y="878"/>
                </a:lnTo>
                <a:lnTo>
                  <a:pt x="1707" y="878"/>
                </a:lnTo>
                <a:lnTo>
                  <a:pt x="1695" y="884"/>
                </a:lnTo>
                <a:lnTo>
                  <a:pt x="1689" y="878"/>
                </a:lnTo>
                <a:lnTo>
                  <a:pt x="1676" y="872"/>
                </a:lnTo>
                <a:lnTo>
                  <a:pt x="1664" y="866"/>
                </a:lnTo>
                <a:lnTo>
                  <a:pt x="1658" y="878"/>
                </a:lnTo>
                <a:lnTo>
                  <a:pt x="1646" y="878"/>
                </a:lnTo>
                <a:lnTo>
                  <a:pt x="1634" y="872"/>
                </a:lnTo>
                <a:lnTo>
                  <a:pt x="1628" y="836"/>
                </a:lnTo>
                <a:lnTo>
                  <a:pt x="1616" y="806"/>
                </a:lnTo>
                <a:lnTo>
                  <a:pt x="1604" y="830"/>
                </a:lnTo>
                <a:lnTo>
                  <a:pt x="1598" y="806"/>
                </a:lnTo>
                <a:lnTo>
                  <a:pt x="1586" y="794"/>
                </a:lnTo>
                <a:lnTo>
                  <a:pt x="1574" y="752"/>
                </a:lnTo>
                <a:lnTo>
                  <a:pt x="1562" y="752"/>
                </a:lnTo>
                <a:lnTo>
                  <a:pt x="1556" y="764"/>
                </a:lnTo>
                <a:lnTo>
                  <a:pt x="1544" y="746"/>
                </a:lnTo>
                <a:lnTo>
                  <a:pt x="1532" y="746"/>
                </a:lnTo>
                <a:lnTo>
                  <a:pt x="1526" y="722"/>
                </a:lnTo>
                <a:lnTo>
                  <a:pt x="1514" y="758"/>
                </a:lnTo>
                <a:lnTo>
                  <a:pt x="1502" y="884"/>
                </a:lnTo>
                <a:lnTo>
                  <a:pt x="1496" y="878"/>
                </a:lnTo>
                <a:lnTo>
                  <a:pt x="1484" y="878"/>
                </a:lnTo>
                <a:lnTo>
                  <a:pt x="1472" y="884"/>
                </a:lnTo>
                <a:lnTo>
                  <a:pt x="1466" y="878"/>
                </a:lnTo>
                <a:lnTo>
                  <a:pt x="1454" y="866"/>
                </a:lnTo>
                <a:lnTo>
                  <a:pt x="1442" y="860"/>
                </a:lnTo>
                <a:lnTo>
                  <a:pt x="1430" y="866"/>
                </a:lnTo>
                <a:lnTo>
                  <a:pt x="1424" y="872"/>
                </a:lnTo>
                <a:lnTo>
                  <a:pt x="1412" y="866"/>
                </a:lnTo>
                <a:lnTo>
                  <a:pt x="1400" y="866"/>
                </a:lnTo>
                <a:lnTo>
                  <a:pt x="1394" y="854"/>
                </a:lnTo>
                <a:lnTo>
                  <a:pt x="1382" y="836"/>
                </a:lnTo>
                <a:lnTo>
                  <a:pt x="1370" y="806"/>
                </a:lnTo>
                <a:lnTo>
                  <a:pt x="1364" y="782"/>
                </a:lnTo>
                <a:lnTo>
                  <a:pt x="1352" y="764"/>
                </a:lnTo>
                <a:lnTo>
                  <a:pt x="1340" y="740"/>
                </a:lnTo>
                <a:lnTo>
                  <a:pt x="1334" y="710"/>
                </a:lnTo>
                <a:lnTo>
                  <a:pt x="1322" y="692"/>
                </a:lnTo>
                <a:lnTo>
                  <a:pt x="1310" y="673"/>
                </a:lnTo>
                <a:lnTo>
                  <a:pt x="1304" y="637"/>
                </a:lnTo>
                <a:lnTo>
                  <a:pt x="1292" y="589"/>
                </a:lnTo>
                <a:lnTo>
                  <a:pt x="1280" y="565"/>
                </a:lnTo>
                <a:lnTo>
                  <a:pt x="1268" y="541"/>
                </a:lnTo>
                <a:lnTo>
                  <a:pt x="1262" y="511"/>
                </a:lnTo>
                <a:lnTo>
                  <a:pt x="1250" y="511"/>
                </a:lnTo>
                <a:lnTo>
                  <a:pt x="1238" y="493"/>
                </a:lnTo>
                <a:lnTo>
                  <a:pt x="1232" y="493"/>
                </a:lnTo>
                <a:lnTo>
                  <a:pt x="1220" y="547"/>
                </a:lnTo>
                <a:lnTo>
                  <a:pt x="1208" y="409"/>
                </a:lnTo>
                <a:lnTo>
                  <a:pt x="1202" y="451"/>
                </a:lnTo>
                <a:lnTo>
                  <a:pt x="1190" y="493"/>
                </a:lnTo>
                <a:lnTo>
                  <a:pt x="1178" y="463"/>
                </a:lnTo>
                <a:lnTo>
                  <a:pt x="1172" y="385"/>
                </a:lnTo>
                <a:lnTo>
                  <a:pt x="1160" y="367"/>
                </a:lnTo>
                <a:lnTo>
                  <a:pt x="1148" y="313"/>
                </a:lnTo>
                <a:lnTo>
                  <a:pt x="1136" y="367"/>
                </a:lnTo>
                <a:lnTo>
                  <a:pt x="1130" y="211"/>
                </a:lnTo>
                <a:lnTo>
                  <a:pt x="1118" y="253"/>
                </a:lnTo>
                <a:lnTo>
                  <a:pt x="1106" y="301"/>
                </a:lnTo>
                <a:lnTo>
                  <a:pt x="1100" y="349"/>
                </a:lnTo>
                <a:lnTo>
                  <a:pt x="1088" y="259"/>
                </a:lnTo>
                <a:lnTo>
                  <a:pt x="1076" y="337"/>
                </a:lnTo>
                <a:lnTo>
                  <a:pt x="1070" y="397"/>
                </a:lnTo>
                <a:lnTo>
                  <a:pt x="1058" y="379"/>
                </a:lnTo>
                <a:lnTo>
                  <a:pt x="1046" y="319"/>
                </a:lnTo>
                <a:lnTo>
                  <a:pt x="1040" y="331"/>
                </a:lnTo>
                <a:lnTo>
                  <a:pt x="1028" y="367"/>
                </a:lnTo>
                <a:lnTo>
                  <a:pt x="1015" y="361"/>
                </a:lnTo>
                <a:lnTo>
                  <a:pt x="1009" y="391"/>
                </a:lnTo>
                <a:lnTo>
                  <a:pt x="997" y="445"/>
                </a:lnTo>
                <a:lnTo>
                  <a:pt x="985" y="427"/>
                </a:lnTo>
                <a:lnTo>
                  <a:pt x="973" y="439"/>
                </a:lnTo>
                <a:lnTo>
                  <a:pt x="967" y="415"/>
                </a:lnTo>
                <a:lnTo>
                  <a:pt x="955" y="451"/>
                </a:lnTo>
                <a:lnTo>
                  <a:pt x="943" y="511"/>
                </a:lnTo>
                <a:lnTo>
                  <a:pt x="937" y="469"/>
                </a:lnTo>
                <a:lnTo>
                  <a:pt x="925" y="475"/>
                </a:lnTo>
                <a:lnTo>
                  <a:pt x="913" y="469"/>
                </a:lnTo>
                <a:lnTo>
                  <a:pt x="907" y="451"/>
                </a:lnTo>
                <a:lnTo>
                  <a:pt x="895" y="469"/>
                </a:lnTo>
                <a:lnTo>
                  <a:pt x="883" y="481"/>
                </a:lnTo>
                <a:lnTo>
                  <a:pt x="877" y="517"/>
                </a:lnTo>
                <a:lnTo>
                  <a:pt x="865" y="541"/>
                </a:lnTo>
                <a:lnTo>
                  <a:pt x="853" y="529"/>
                </a:lnTo>
                <a:lnTo>
                  <a:pt x="841" y="553"/>
                </a:lnTo>
                <a:lnTo>
                  <a:pt x="835" y="595"/>
                </a:lnTo>
                <a:lnTo>
                  <a:pt x="823" y="619"/>
                </a:lnTo>
                <a:lnTo>
                  <a:pt x="811" y="655"/>
                </a:lnTo>
                <a:lnTo>
                  <a:pt x="805" y="661"/>
                </a:lnTo>
                <a:lnTo>
                  <a:pt x="793" y="704"/>
                </a:lnTo>
                <a:lnTo>
                  <a:pt x="781" y="722"/>
                </a:lnTo>
                <a:lnTo>
                  <a:pt x="775" y="734"/>
                </a:lnTo>
                <a:lnTo>
                  <a:pt x="763" y="746"/>
                </a:lnTo>
                <a:lnTo>
                  <a:pt x="751" y="758"/>
                </a:lnTo>
                <a:lnTo>
                  <a:pt x="745" y="770"/>
                </a:lnTo>
                <a:lnTo>
                  <a:pt x="733" y="782"/>
                </a:lnTo>
                <a:lnTo>
                  <a:pt x="721" y="788"/>
                </a:lnTo>
                <a:lnTo>
                  <a:pt x="715" y="794"/>
                </a:lnTo>
                <a:lnTo>
                  <a:pt x="703" y="794"/>
                </a:lnTo>
                <a:lnTo>
                  <a:pt x="691" y="800"/>
                </a:lnTo>
                <a:lnTo>
                  <a:pt x="679" y="806"/>
                </a:lnTo>
                <a:lnTo>
                  <a:pt x="673" y="806"/>
                </a:lnTo>
                <a:lnTo>
                  <a:pt x="661" y="812"/>
                </a:lnTo>
                <a:lnTo>
                  <a:pt x="649" y="812"/>
                </a:lnTo>
                <a:lnTo>
                  <a:pt x="643" y="818"/>
                </a:lnTo>
                <a:lnTo>
                  <a:pt x="631" y="818"/>
                </a:lnTo>
                <a:lnTo>
                  <a:pt x="619" y="818"/>
                </a:lnTo>
                <a:lnTo>
                  <a:pt x="613" y="824"/>
                </a:lnTo>
                <a:lnTo>
                  <a:pt x="601" y="824"/>
                </a:lnTo>
                <a:lnTo>
                  <a:pt x="589" y="824"/>
                </a:lnTo>
                <a:lnTo>
                  <a:pt x="583" y="824"/>
                </a:lnTo>
                <a:lnTo>
                  <a:pt x="571" y="824"/>
                </a:lnTo>
                <a:lnTo>
                  <a:pt x="559" y="824"/>
                </a:lnTo>
                <a:lnTo>
                  <a:pt x="547" y="830"/>
                </a:lnTo>
                <a:lnTo>
                  <a:pt x="541" y="830"/>
                </a:lnTo>
                <a:lnTo>
                  <a:pt x="529" y="830"/>
                </a:lnTo>
                <a:lnTo>
                  <a:pt x="517" y="836"/>
                </a:lnTo>
                <a:lnTo>
                  <a:pt x="511" y="830"/>
                </a:lnTo>
                <a:lnTo>
                  <a:pt x="499" y="830"/>
                </a:lnTo>
                <a:lnTo>
                  <a:pt x="487" y="830"/>
                </a:lnTo>
                <a:lnTo>
                  <a:pt x="481" y="830"/>
                </a:lnTo>
                <a:lnTo>
                  <a:pt x="469" y="824"/>
                </a:lnTo>
                <a:lnTo>
                  <a:pt x="457" y="818"/>
                </a:lnTo>
                <a:lnTo>
                  <a:pt x="451" y="806"/>
                </a:lnTo>
                <a:lnTo>
                  <a:pt x="439" y="800"/>
                </a:lnTo>
                <a:lnTo>
                  <a:pt x="427" y="794"/>
                </a:lnTo>
                <a:lnTo>
                  <a:pt x="421" y="782"/>
                </a:lnTo>
                <a:lnTo>
                  <a:pt x="409" y="794"/>
                </a:lnTo>
                <a:lnTo>
                  <a:pt x="397" y="782"/>
                </a:lnTo>
                <a:lnTo>
                  <a:pt x="385" y="776"/>
                </a:lnTo>
                <a:lnTo>
                  <a:pt x="379" y="752"/>
                </a:lnTo>
                <a:lnTo>
                  <a:pt x="367" y="728"/>
                </a:lnTo>
                <a:lnTo>
                  <a:pt x="354" y="734"/>
                </a:lnTo>
                <a:lnTo>
                  <a:pt x="348" y="746"/>
                </a:lnTo>
                <a:lnTo>
                  <a:pt x="336" y="812"/>
                </a:lnTo>
                <a:lnTo>
                  <a:pt x="324" y="848"/>
                </a:lnTo>
                <a:lnTo>
                  <a:pt x="318" y="818"/>
                </a:lnTo>
                <a:lnTo>
                  <a:pt x="306" y="842"/>
                </a:lnTo>
                <a:lnTo>
                  <a:pt x="294" y="848"/>
                </a:lnTo>
                <a:lnTo>
                  <a:pt x="288" y="854"/>
                </a:lnTo>
                <a:lnTo>
                  <a:pt x="276" y="848"/>
                </a:lnTo>
                <a:lnTo>
                  <a:pt x="264" y="848"/>
                </a:lnTo>
                <a:lnTo>
                  <a:pt x="252" y="848"/>
                </a:lnTo>
                <a:lnTo>
                  <a:pt x="246" y="848"/>
                </a:lnTo>
                <a:lnTo>
                  <a:pt x="234" y="854"/>
                </a:lnTo>
                <a:lnTo>
                  <a:pt x="222" y="854"/>
                </a:lnTo>
                <a:lnTo>
                  <a:pt x="216" y="848"/>
                </a:lnTo>
                <a:lnTo>
                  <a:pt x="204" y="848"/>
                </a:lnTo>
                <a:lnTo>
                  <a:pt x="192" y="854"/>
                </a:lnTo>
                <a:lnTo>
                  <a:pt x="186" y="848"/>
                </a:lnTo>
                <a:lnTo>
                  <a:pt x="174" y="848"/>
                </a:lnTo>
                <a:lnTo>
                  <a:pt x="162" y="854"/>
                </a:lnTo>
                <a:lnTo>
                  <a:pt x="156" y="860"/>
                </a:lnTo>
                <a:lnTo>
                  <a:pt x="144" y="860"/>
                </a:lnTo>
                <a:lnTo>
                  <a:pt x="132" y="854"/>
                </a:lnTo>
                <a:lnTo>
                  <a:pt x="126" y="854"/>
                </a:lnTo>
                <a:lnTo>
                  <a:pt x="114" y="854"/>
                </a:lnTo>
                <a:lnTo>
                  <a:pt x="102" y="854"/>
                </a:lnTo>
                <a:lnTo>
                  <a:pt x="90" y="836"/>
                </a:lnTo>
                <a:lnTo>
                  <a:pt x="84" y="836"/>
                </a:lnTo>
                <a:lnTo>
                  <a:pt x="72" y="830"/>
                </a:lnTo>
                <a:lnTo>
                  <a:pt x="60" y="812"/>
                </a:lnTo>
                <a:lnTo>
                  <a:pt x="54" y="806"/>
                </a:lnTo>
                <a:lnTo>
                  <a:pt x="42" y="782"/>
                </a:lnTo>
                <a:lnTo>
                  <a:pt x="30" y="764"/>
                </a:lnTo>
                <a:lnTo>
                  <a:pt x="24" y="782"/>
                </a:lnTo>
                <a:lnTo>
                  <a:pt x="12" y="716"/>
                </a:lnTo>
                <a:lnTo>
                  <a:pt x="0" y="782"/>
                </a:lnTo>
                <a:lnTo>
                  <a:pt x="0" y="884"/>
                </a:lnTo>
                <a:lnTo>
                  <a:pt x="12" y="884"/>
                </a:lnTo>
                <a:lnTo>
                  <a:pt x="24" y="655"/>
                </a:lnTo>
                <a:lnTo>
                  <a:pt x="30" y="655"/>
                </a:lnTo>
                <a:lnTo>
                  <a:pt x="42" y="667"/>
                </a:lnTo>
                <a:lnTo>
                  <a:pt x="54" y="667"/>
                </a:lnTo>
                <a:lnTo>
                  <a:pt x="60" y="685"/>
                </a:lnTo>
                <a:lnTo>
                  <a:pt x="72" y="625"/>
                </a:lnTo>
                <a:lnTo>
                  <a:pt x="84" y="692"/>
                </a:lnTo>
                <a:lnTo>
                  <a:pt x="90" y="722"/>
                </a:lnTo>
                <a:lnTo>
                  <a:pt x="102" y="746"/>
                </a:lnTo>
                <a:lnTo>
                  <a:pt x="114" y="758"/>
                </a:lnTo>
                <a:lnTo>
                  <a:pt x="126" y="734"/>
                </a:lnTo>
                <a:lnTo>
                  <a:pt x="132" y="806"/>
                </a:lnTo>
                <a:lnTo>
                  <a:pt x="144" y="746"/>
                </a:lnTo>
                <a:lnTo>
                  <a:pt x="156" y="692"/>
                </a:lnTo>
                <a:lnTo>
                  <a:pt x="162" y="685"/>
                </a:lnTo>
                <a:lnTo>
                  <a:pt x="174" y="746"/>
                </a:lnTo>
                <a:lnTo>
                  <a:pt x="186" y="704"/>
                </a:lnTo>
                <a:lnTo>
                  <a:pt x="192" y="547"/>
                </a:lnTo>
                <a:lnTo>
                  <a:pt x="204" y="439"/>
                </a:lnTo>
                <a:lnTo>
                  <a:pt x="216" y="589"/>
                </a:lnTo>
                <a:lnTo>
                  <a:pt x="222" y="565"/>
                </a:lnTo>
                <a:lnTo>
                  <a:pt x="234" y="553"/>
                </a:lnTo>
                <a:lnTo>
                  <a:pt x="246" y="565"/>
                </a:lnTo>
                <a:lnTo>
                  <a:pt x="252" y="571"/>
                </a:lnTo>
                <a:lnTo>
                  <a:pt x="264" y="511"/>
                </a:lnTo>
                <a:lnTo>
                  <a:pt x="276" y="583"/>
                </a:lnTo>
                <a:lnTo>
                  <a:pt x="288" y="517"/>
                </a:lnTo>
                <a:lnTo>
                  <a:pt x="294" y="457"/>
                </a:lnTo>
                <a:lnTo>
                  <a:pt x="306" y="547"/>
                </a:lnTo>
                <a:lnTo>
                  <a:pt x="318" y="517"/>
                </a:lnTo>
                <a:lnTo>
                  <a:pt x="324" y="457"/>
                </a:lnTo>
                <a:lnTo>
                  <a:pt x="336" y="421"/>
                </a:lnTo>
                <a:lnTo>
                  <a:pt x="348" y="427"/>
                </a:lnTo>
                <a:lnTo>
                  <a:pt x="354" y="385"/>
                </a:lnTo>
                <a:lnTo>
                  <a:pt x="367" y="487"/>
                </a:lnTo>
                <a:lnTo>
                  <a:pt x="379" y="499"/>
                </a:lnTo>
                <a:lnTo>
                  <a:pt x="385" y="517"/>
                </a:lnTo>
                <a:lnTo>
                  <a:pt x="397" y="523"/>
                </a:lnTo>
                <a:lnTo>
                  <a:pt x="409" y="523"/>
                </a:lnTo>
                <a:lnTo>
                  <a:pt x="421" y="511"/>
                </a:lnTo>
                <a:lnTo>
                  <a:pt x="427" y="589"/>
                </a:lnTo>
                <a:lnTo>
                  <a:pt x="439" y="523"/>
                </a:lnTo>
                <a:lnTo>
                  <a:pt x="451" y="541"/>
                </a:lnTo>
                <a:lnTo>
                  <a:pt x="457" y="583"/>
                </a:lnTo>
                <a:lnTo>
                  <a:pt x="469" y="595"/>
                </a:lnTo>
                <a:lnTo>
                  <a:pt x="481" y="595"/>
                </a:lnTo>
                <a:lnTo>
                  <a:pt x="487" y="589"/>
                </a:lnTo>
                <a:lnTo>
                  <a:pt x="499" y="637"/>
                </a:lnTo>
                <a:lnTo>
                  <a:pt x="511" y="667"/>
                </a:lnTo>
                <a:lnTo>
                  <a:pt x="517" y="692"/>
                </a:lnTo>
                <a:lnTo>
                  <a:pt x="529" y="661"/>
                </a:lnTo>
                <a:lnTo>
                  <a:pt x="541" y="607"/>
                </a:lnTo>
                <a:lnTo>
                  <a:pt x="547" y="637"/>
                </a:lnTo>
                <a:lnTo>
                  <a:pt x="559" y="577"/>
                </a:lnTo>
                <a:lnTo>
                  <a:pt x="571" y="559"/>
                </a:lnTo>
                <a:lnTo>
                  <a:pt x="583" y="559"/>
                </a:lnTo>
                <a:lnTo>
                  <a:pt x="589" y="523"/>
                </a:lnTo>
                <a:lnTo>
                  <a:pt x="601" y="517"/>
                </a:lnTo>
                <a:lnTo>
                  <a:pt x="613" y="511"/>
                </a:lnTo>
                <a:lnTo>
                  <a:pt x="619" y="523"/>
                </a:lnTo>
                <a:lnTo>
                  <a:pt x="631" y="511"/>
                </a:lnTo>
                <a:lnTo>
                  <a:pt x="643" y="511"/>
                </a:lnTo>
                <a:lnTo>
                  <a:pt x="649" y="499"/>
                </a:lnTo>
                <a:lnTo>
                  <a:pt x="661" y="493"/>
                </a:lnTo>
                <a:lnTo>
                  <a:pt x="673" y="505"/>
                </a:lnTo>
                <a:lnTo>
                  <a:pt x="679" y="499"/>
                </a:lnTo>
                <a:lnTo>
                  <a:pt x="691" y="487"/>
                </a:lnTo>
                <a:lnTo>
                  <a:pt x="703" y="481"/>
                </a:lnTo>
                <a:lnTo>
                  <a:pt x="715" y="475"/>
                </a:lnTo>
                <a:lnTo>
                  <a:pt x="721" y="499"/>
                </a:lnTo>
                <a:lnTo>
                  <a:pt x="733" y="481"/>
                </a:lnTo>
                <a:lnTo>
                  <a:pt x="745" y="475"/>
                </a:lnTo>
                <a:lnTo>
                  <a:pt x="751" y="457"/>
                </a:lnTo>
                <a:lnTo>
                  <a:pt x="763" y="457"/>
                </a:lnTo>
                <a:lnTo>
                  <a:pt x="775" y="451"/>
                </a:lnTo>
                <a:lnTo>
                  <a:pt x="781" y="445"/>
                </a:lnTo>
                <a:lnTo>
                  <a:pt x="793" y="409"/>
                </a:lnTo>
                <a:lnTo>
                  <a:pt x="805" y="373"/>
                </a:lnTo>
                <a:lnTo>
                  <a:pt x="811" y="385"/>
                </a:lnTo>
                <a:lnTo>
                  <a:pt x="823" y="385"/>
                </a:lnTo>
                <a:lnTo>
                  <a:pt x="835" y="391"/>
                </a:lnTo>
                <a:lnTo>
                  <a:pt x="841" y="379"/>
                </a:lnTo>
                <a:lnTo>
                  <a:pt x="853" y="367"/>
                </a:lnTo>
                <a:lnTo>
                  <a:pt x="865" y="343"/>
                </a:lnTo>
                <a:lnTo>
                  <a:pt x="877" y="271"/>
                </a:lnTo>
                <a:lnTo>
                  <a:pt x="883" y="187"/>
                </a:lnTo>
                <a:lnTo>
                  <a:pt x="895" y="96"/>
                </a:lnTo>
                <a:lnTo>
                  <a:pt x="907" y="72"/>
                </a:lnTo>
                <a:lnTo>
                  <a:pt x="913" y="48"/>
                </a:lnTo>
                <a:lnTo>
                  <a:pt x="925" y="42"/>
                </a:lnTo>
                <a:lnTo>
                  <a:pt x="937" y="36"/>
                </a:lnTo>
                <a:lnTo>
                  <a:pt x="943" y="18"/>
                </a:lnTo>
                <a:lnTo>
                  <a:pt x="955" y="18"/>
                </a:lnTo>
                <a:lnTo>
                  <a:pt x="967" y="24"/>
                </a:lnTo>
                <a:lnTo>
                  <a:pt x="973" y="12"/>
                </a:lnTo>
                <a:lnTo>
                  <a:pt x="985" y="6"/>
                </a:lnTo>
                <a:lnTo>
                  <a:pt x="997" y="6"/>
                </a:lnTo>
                <a:lnTo>
                  <a:pt x="1009" y="6"/>
                </a:lnTo>
                <a:lnTo>
                  <a:pt x="1015" y="6"/>
                </a:lnTo>
                <a:lnTo>
                  <a:pt x="1028" y="6"/>
                </a:lnTo>
                <a:lnTo>
                  <a:pt x="1040" y="0"/>
                </a:lnTo>
                <a:lnTo>
                  <a:pt x="1046" y="18"/>
                </a:lnTo>
                <a:lnTo>
                  <a:pt x="1058" y="24"/>
                </a:lnTo>
                <a:lnTo>
                  <a:pt x="1070" y="12"/>
                </a:lnTo>
                <a:lnTo>
                  <a:pt x="1076" y="18"/>
                </a:lnTo>
                <a:lnTo>
                  <a:pt x="1088" y="18"/>
                </a:lnTo>
                <a:lnTo>
                  <a:pt x="1100" y="18"/>
                </a:lnTo>
                <a:lnTo>
                  <a:pt x="1106" y="6"/>
                </a:lnTo>
                <a:lnTo>
                  <a:pt x="1118" y="6"/>
                </a:lnTo>
                <a:lnTo>
                  <a:pt x="1130" y="12"/>
                </a:lnTo>
                <a:lnTo>
                  <a:pt x="1136" y="12"/>
                </a:lnTo>
                <a:lnTo>
                  <a:pt x="1148" y="12"/>
                </a:lnTo>
                <a:lnTo>
                  <a:pt x="1160" y="12"/>
                </a:lnTo>
                <a:lnTo>
                  <a:pt x="1172" y="18"/>
                </a:lnTo>
                <a:lnTo>
                  <a:pt x="1178" y="12"/>
                </a:lnTo>
                <a:lnTo>
                  <a:pt x="1190" y="24"/>
                </a:lnTo>
                <a:lnTo>
                  <a:pt x="1202" y="36"/>
                </a:lnTo>
                <a:lnTo>
                  <a:pt x="1208" y="54"/>
                </a:lnTo>
                <a:lnTo>
                  <a:pt x="1220" y="54"/>
                </a:lnTo>
                <a:lnTo>
                  <a:pt x="1232" y="126"/>
                </a:lnTo>
                <a:lnTo>
                  <a:pt x="1238" y="90"/>
                </a:lnTo>
                <a:lnTo>
                  <a:pt x="1250" y="108"/>
                </a:lnTo>
                <a:lnTo>
                  <a:pt x="1262" y="150"/>
                </a:lnTo>
                <a:lnTo>
                  <a:pt x="1268" y="168"/>
                </a:lnTo>
                <a:lnTo>
                  <a:pt x="1280" y="199"/>
                </a:lnTo>
                <a:lnTo>
                  <a:pt x="1292" y="247"/>
                </a:lnTo>
                <a:lnTo>
                  <a:pt x="1304" y="283"/>
                </a:lnTo>
                <a:lnTo>
                  <a:pt x="1310" y="385"/>
                </a:lnTo>
                <a:lnTo>
                  <a:pt x="1322" y="433"/>
                </a:lnTo>
                <a:lnTo>
                  <a:pt x="1334" y="445"/>
                </a:lnTo>
                <a:lnTo>
                  <a:pt x="1340" y="487"/>
                </a:lnTo>
                <a:lnTo>
                  <a:pt x="1352" y="523"/>
                </a:lnTo>
                <a:lnTo>
                  <a:pt x="1364" y="583"/>
                </a:lnTo>
                <a:lnTo>
                  <a:pt x="1370" y="589"/>
                </a:lnTo>
                <a:lnTo>
                  <a:pt x="1382" y="541"/>
                </a:lnTo>
                <a:lnTo>
                  <a:pt x="1394" y="559"/>
                </a:lnTo>
                <a:lnTo>
                  <a:pt x="1400" y="583"/>
                </a:lnTo>
                <a:lnTo>
                  <a:pt x="1412" y="595"/>
                </a:lnTo>
                <a:lnTo>
                  <a:pt x="1424" y="607"/>
                </a:lnTo>
                <a:lnTo>
                  <a:pt x="1430" y="595"/>
                </a:lnTo>
                <a:lnTo>
                  <a:pt x="1442" y="589"/>
                </a:lnTo>
                <a:lnTo>
                  <a:pt x="1454" y="553"/>
                </a:lnTo>
                <a:lnTo>
                  <a:pt x="1466" y="541"/>
                </a:lnTo>
                <a:lnTo>
                  <a:pt x="1472" y="433"/>
                </a:lnTo>
                <a:lnTo>
                  <a:pt x="1484" y="415"/>
                </a:lnTo>
                <a:lnTo>
                  <a:pt x="1496" y="319"/>
                </a:lnTo>
                <a:lnTo>
                  <a:pt x="1502" y="331"/>
                </a:lnTo>
                <a:lnTo>
                  <a:pt x="1514" y="289"/>
                </a:lnTo>
                <a:lnTo>
                  <a:pt x="1526" y="301"/>
                </a:lnTo>
                <a:lnTo>
                  <a:pt x="1532" y="319"/>
                </a:lnTo>
                <a:lnTo>
                  <a:pt x="1544" y="289"/>
                </a:lnTo>
                <a:lnTo>
                  <a:pt x="1556" y="295"/>
                </a:lnTo>
                <a:lnTo>
                  <a:pt x="1562" y="331"/>
                </a:lnTo>
                <a:lnTo>
                  <a:pt x="1574" y="319"/>
                </a:lnTo>
                <a:lnTo>
                  <a:pt x="1586" y="343"/>
                </a:lnTo>
                <a:lnTo>
                  <a:pt x="1598" y="349"/>
                </a:lnTo>
                <a:lnTo>
                  <a:pt x="1604" y="373"/>
                </a:lnTo>
                <a:lnTo>
                  <a:pt x="1616" y="361"/>
                </a:lnTo>
                <a:lnTo>
                  <a:pt x="1628" y="379"/>
                </a:lnTo>
                <a:lnTo>
                  <a:pt x="1634" y="397"/>
                </a:lnTo>
                <a:lnTo>
                  <a:pt x="1646" y="391"/>
                </a:lnTo>
                <a:lnTo>
                  <a:pt x="1658" y="487"/>
                </a:lnTo>
                <a:lnTo>
                  <a:pt x="1664" y="517"/>
                </a:lnTo>
                <a:lnTo>
                  <a:pt x="1676" y="475"/>
                </a:lnTo>
                <a:lnTo>
                  <a:pt x="1689" y="445"/>
                </a:lnTo>
                <a:lnTo>
                  <a:pt x="1695" y="517"/>
                </a:lnTo>
                <a:lnTo>
                  <a:pt x="1707" y="517"/>
                </a:lnTo>
                <a:lnTo>
                  <a:pt x="1719" y="565"/>
                </a:lnTo>
                <a:lnTo>
                  <a:pt x="1725" y="553"/>
                </a:lnTo>
                <a:lnTo>
                  <a:pt x="1737" y="523"/>
                </a:lnTo>
                <a:lnTo>
                  <a:pt x="1749" y="547"/>
                </a:lnTo>
                <a:lnTo>
                  <a:pt x="1761" y="505"/>
                </a:lnTo>
                <a:lnTo>
                  <a:pt x="1767" y="535"/>
                </a:lnTo>
                <a:lnTo>
                  <a:pt x="1779" y="553"/>
                </a:lnTo>
                <a:lnTo>
                  <a:pt x="1791" y="577"/>
                </a:lnTo>
                <a:lnTo>
                  <a:pt x="1797" y="577"/>
                </a:lnTo>
                <a:lnTo>
                  <a:pt x="1809" y="565"/>
                </a:lnTo>
                <a:lnTo>
                  <a:pt x="1821" y="559"/>
                </a:lnTo>
                <a:lnTo>
                  <a:pt x="1827" y="595"/>
                </a:lnTo>
                <a:lnTo>
                  <a:pt x="1839" y="619"/>
                </a:lnTo>
                <a:lnTo>
                  <a:pt x="1851" y="595"/>
                </a:lnTo>
                <a:lnTo>
                  <a:pt x="1857" y="595"/>
                </a:lnTo>
                <a:lnTo>
                  <a:pt x="1869" y="595"/>
                </a:lnTo>
                <a:lnTo>
                  <a:pt x="1881" y="625"/>
                </a:lnTo>
                <a:lnTo>
                  <a:pt x="1893" y="637"/>
                </a:lnTo>
                <a:lnTo>
                  <a:pt x="1899" y="649"/>
                </a:lnTo>
                <a:lnTo>
                  <a:pt x="1911" y="643"/>
                </a:lnTo>
                <a:lnTo>
                  <a:pt x="1923" y="637"/>
                </a:lnTo>
                <a:lnTo>
                  <a:pt x="1929" y="631"/>
                </a:lnTo>
                <a:lnTo>
                  <a:pt x="1941" y="631"/>
                </a:lnTo>
                <a:lnTo>
                  <a:pt x="1953" y="613"/>
                </a:lnTo>
                <a:lnTo>
                  <a:pt x="1959" y="619"/>
                </a:lnTo>
                <a:lnTo>
                  <a:pt x="1971" y="625"/>
                </a:lnTo>
                <a:lnTo>
                  <a:pt x="1983" y="613"/>
                </a:lnTo>
                <a:lnTo>
                  <a:pt x="1989" y="607"/>
                </a:lnTo>
                <a:lnTo>
                  <a:pt x="2001" y="595"/>
                </a:lnTo>
                <a:lnTo>
                  <a:pt x="2013" y="571"/>
                </a:lnTo>
                <a:lnTo>
                  <a:pt x="2019" y="595"/>
                </a:lnTo>
                <a:lnTo>
                  <a:pt x="2031" y="583"/>
                </a:lnTo>
                <a:lnTo>
                  <a:pt x="2043" y="577"/>
                </a:lnTo>
                <a:lnTo>
                  <a:pt x="2055" y="583"/>
                </a:lnTo>
                <a:lnTo>
                  <a:pt x="2061" y="583"/>
                </a:lnTo>
                <a:lnTo>
                  <a:pt x="2073" y="577"/>
                </a:lnTo>
                <a:lnTo>
                  <a:pt x="2085" y="607"/>
                </a:lnTo>
                <a:lnTo>
                  <a:pt x="2091" y="613"/>
                </a:lnTo>
                <a:lnTo>
                  <a:pt x="2103" y="613"/>
                </a:lnTo>
                <a:lnTo>
                  <a:pt x="2115" y="613"/>
                </a:lnTo>
                <a:lnTo>
                  <a:pt x="2121" y="625"/>
                </a:lnTo>
                <a:lnTo>
                  <a:pt x="2133" y="631"/>
                </a:lnTo>
                <a:lnTo>
                  <a:pt x="2145" y="643"/>
                </a:lnTo>
                <a:lnTo>
                  <a:pt x="2151" y="649"/>
                </a:lnTo>
                <a:lnTo>
                  <a:pt x="2163" y="655"/>
                </a:lnTo>
                <a:lnTo>
                  <a:pt x="2175" y="661"/>
                </a:lnTo>
                <a:lnTo>
                  <a:pt x="2187" y="655"/>
                </a:lnTo>
                <a:lnTo>
                  <a:pt x="2193" y="649"/>
                </a:lnTo>
                <a:lnTo>
                  <a:pt x="2205" y="643"/>
                </a:lnTo>
                <a:lnTo>
                  <a:pt x="2217" y="637"/>
                </a:lnTo>
                <a:lnTo>
                  <a:pt x="2223" y="631"/>
                </a:lnTo>
                <a:lnTo>
                  <a:pt x="2235" y="643"/>
                </a:lnTo>
                <a:lnTo>
                  <a:pt x="2247" y="643"/>
                </a:lnTo>
                <a:lnTo>
                  <a:pt x="2253" y="643"/>
                </a:lnTo>
                <a:lnTo>
                  <a:pt x="2265" y="631"/>
                </a:lnTo>
                <a:lnTo>
                  <a:pt x="2277" y="619"/>
                </a:lnTo>
                <a:lnTo>
                  <a:pt x="2283" y="613"/>
                </a:lnTo>
                <a:lnTo>
                  <a:pt x="2295" y="613"/>
                </a:lnTo>
                <a:lnTo>
                  <a:pt x="2307" y="619"/>
                </a:lnTo>
                <a:lnTo>
                  <a:pt x="2313" y="625"/>
                </a:lnTo>
                <a:lnTo>
                  <a:pt x="2325" y="631"/>
                </a:lnTo>
                <a:lnTo>
                  <a:pt x="2337" y="637"/>
                </a:lnTo>
                <a:lnTo>
                  <a:pt x="2350" y="649"/>
                </a:lnTo>
                <a:lnTo>
                  <a:pt x="2356" y="661"/>
                </a:lnTo>
                <a:lnTo>
                  <a:pt x="2368" y="661"/>
                </a:lnTo>
                <a:lnTo>
                  <a:pt x="2380" y="679"/>
                </a:lnTo>
                <a:lnTo>
                  <a:pt x="2386" y="685"/>
                </a:lnTo>
                <a:lnTo>
                  <a:pt x="2398" y="710"/>
                </a:lnTo>
                <a:lnTo>
                  <a:pt x="2410" y="704"/>
                </a:lnTo>
                <a:lnTo>
                  <a:pt x="2416" y="710"/>
                </a:lnTo>
                <a:lnTo>
                  <a:pt x="2428" y="728"/>
                </a:lnTo>
                <a:lnTo>
                  <a:pt x="2440" y="728"/>
                </a:lnTo>
                <a:lnTo>
                  <a:pt x="2446" y="746"/>
                </a:lnTo>
                <a:lnTo>
                  <a:pt x="2458" y="752"/>
                </a:lnTo>
                <a:lnTo>
                  <a:pt x="2470" y="758"/>
                </a:lnTo>
                <a:lnTo>
                  <a:pt x="2482" y="764"/>
                </a:lnTo>
                <a:lnTo>
                  <a:pt x="2488" y="776"/>
                </a:lnTo>
                <a:lnTo>
                  <a:pt x="2500" y="782"/>
                </a:lnTo>
                <a:lnTo>
                  <a:pt x="2512" y="794"/>
                </a:lnTo>
                <a:lnTo>
                  <a:pt x="2518" y="806"/>
                </a:lnTo>
                <a:lnTo>
                  <a:pt x="2530" y="812"/>
                </a:lnTo>
                <a:lnTo>
                  <a:pt x="2542" y="812"/>
                </a:lnTo>
                <a:lnTo>
                  <a:pt x="2548" y="824"/>
                </a:lnTo>
                <a:lnTo>
                  <a:pt x="2560" y="824"/>
                </a:lnTo>
                <a:lnTo>
                  <a:pt x="2572" y="824"/>
                </a:lnTo>
                <a:lnTo>
                  <a:pt x="2578" y="824"/>
                </a:lnTo>
                <a:lnTo>
                  <a:pt x="2590" y="824"/>
                </a:lnTo>
                <a:lnTo>
                  <a:pt x="2602" y="830"/>
                </a:lnTo>
                <a:lnTo>
                  <a:pt x="2608" y="836"/>
                </a:lnTo>
                <a:lnTo>
                  <a:pt x="2620" y="842"/>
                </a:lnTo>
                <a:lnTo>
                  <a:pt x="2632" y="848"/>
                </a:lnTo>
                <a:lnTo>
                  <a:pt x="2644" y="854"/>
                </a:lnTo>
                <a:lnTo>
                  <a:pt x="2650" y="860"/>
                </a:lnTo>
                <a:lnTo>
                  <a:pt x="2662" y="866"/>
                </a:lnTo>
                <a:lnTo>
                  <a:pt x="2674" y="872"/>
                </a:lnTo>
                <a:lnTo>
                  <a:pt x="2680" y="872"/>
                </a:lnTo>
                <a:lnTo>
                  <a:pt x="2692" y="878"/>
                </a:lnTo>
                <a:lnTo>
                  <a:pt x="2704" y="878"/>
                </a:lnTo>
                <a:lnTo>
                  <a:pt x="2710" y="878"/>
                </a:lnTo>
                <a:lnTo>
                  <a:pt x="2722" y="884"/>
                </a:lnTo>
                <a:lnTo>
                  <a:pt x="2734" y="884"/>
                </a:lnTo>
                <a:lnTo>
                  <a:pt x="2740" y="884"/>
                </a:lnTo>
                <a:lnTo>
                  <a:pt x="2752" y="884"/>
                </a:lnTo>
                <a:lnTo>
                  <a:pt x="2764" y="884"/>
                </a:lnTo>
                <a:lnTo>
                  <a:pt x="2776" y="884"/>
                </a:lnTo>
                <a:lnTo>
                  <a:pt x="2782" y="884"/>
                </a:lnTo>
                <a:lnTo>
                  <a:pt x="2794" y="884"/>
                </a:lnTo>
                <a:lnTo>
                  <a:pt x="2806" y="884"/>
                </a:lnTo>
                <a:lnTo>
                  <a:pt x="2812" y="884"/>
                </a:lnTo>
                <a:lnTo>
                  <a:pt x="2824" y="884"/>
                </a:lnTo>
                <a:lnTo>
                  <a:pt x="2836" y="884"/>
                </a:lnTo>
                <a:lnTo>
                  <a:pt x="2842" y="884"/>
                </a:lnTo>
                <a:lnTo>
                  <a:pt x="2854" y="884"/>
                </a:lnTo>
                <a:lnTo>
                  <a:pt x="2866" y="884"/>
                </a:lnTo>
                <a:lnTo>
                  <a:pt x="2872" y="884"/>
                </a:lnTo>
                <a:lnTo>
                  <a:pt x="2884" y="884"/>
                </a:lnTo>
                <a:lnTo>
                  <a:pt x="2896" y="884"/>
                </a:lnTo>
                <a:lnTo>
                  <a:pt x="2908" y="884"/>
                </a:lnTo>
                <a:lnTo>
                  <a:pt x="2914" y="884"/>
                </a:lnTo>
                <a:lnTo>
                  <a:pt x="2926" y="884"/>
                </a:lnTo>
                <a:lnTo>
                  <a:pt x="2938" y="884"/>
                </a:lnTo>
                <a:close/>
              </a:path>
            </a:pathLst>
          </a:custGeom>
          <a:solidFill>
            <a:srgbClr val="C864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Freeform 27"/>
          <p:cNvSpPr>
            <a:spLocks/>
          </p:cNvSpPr>
          <p:nvPr/>
        </p:nvSpPr>
        <p:spPr bwMode="auto">
          <a:xfrm>
            <a:off x="1936750" y="4294188"/>
            <a:ext cx="6000750" cy="1708150"/>
          </a:xfrm>
          <a:custGeom>
            <a:avLst/>
            <a:gdLst>
              <a:gd name="T0" fmla="*/ 2147483647 w 2938"/>
              <a:gd name="T1" fmla="*/ 2147483647 h 836"/>
              <a:gd name="T2" fmla="*/ 2147483647 w 2938"/>
              <a:gd name="T3" fmla="*/ 2147483647 h 836"/>
              <a:gd name="T4" fmla="*/ 2147483647 w 2938"/>
              <a:gd name="T5" fmla="*/ 2147483647 h 836"/>
              <a:gd name="T6" fmla="*/ 2147483647 w 2938"/>
              <a:gd name="T7" fmla="*/ 2147483647 h 836"/>
              <a:gd name="T8" fmla="*/ 2147483647 w 2938"/>
              <a:gd name="T9" fmla="*/ 2147483647 h 836"/>
              <a:gd name="T10" fmla="*/ 2147483647 w 2938"/>
              <a:gd name="T11" fmla="*/ 2147483647 h 836"/>
              <a:gd name="T12" fmla="*/ 2147483647 w 2938"/>
              <a:gd name="T13" fmla="*/ 2147483647 h 836"/>
              <a:gd name="T14" fmla="*/ 2147483647 w 2938"/>
              <a:gd name="T15" fmla="*/ 2147483647 h 836"/>
              <a:gd name="T16" fmla="*/ 2147483647 w 2938"/>
              <a:gd name="T17" fmla="*/ 2147483647 h 836"/>
              <a:gd name="T18" fmla="*/ 2147483647 w 2938"/>
              <a:gd name="T19" fmla="*/ 2147483647 h 836"/>
              <a:gd name="T20" fmla="*/ 2147483647 w 2938"/>
              <a:gd name="T21" fmla="*/ 2147483647 h 836"/>
              <a:gd name="T22" fmla="*/ 2147483647 w 2938"/>
              <a:gd name="T23" fmla="*/ 2147483647 h 836"/>
              <a:gd name="T24" fmla="*/ 2147483647 w 2938"/>
              <a:gd name="T25" fmla="*/ 2147483647 h 836"/>
              <a:gd name="T26" fmla="*/ 2147483647 w 2938"/>
              <a:gd name="T27" fmla="*/ 2147483647 h 836"/>
              <a:gd name="T28" fmla="*/ 2147483647 w 2938"/>
              <a:gd name="T29" fmla="*/ 2147483647 h 836"/>
              <a:gd name="T30" fmla="*/ 2147483647 w 2938"/>
              <a:gd name="T31" fmla="*/ 2147483647 h 836"/>
              <a:gd name="T32" fmla="*/ 2147483647 w 2938"/>
              <a:gd name="T33" fmla="*/ 2147483647 h 836"/>
              <a:gd name="T34" fmla="*/ 2147483647 w 2938"/>
              <a:gd name="T35" fmla="*/ 2147483647 h 836"/>
              <a:gd name="T36" fmla="*/ 2147483647 w 2938"/>
              <a:gd name="T37" fmla="*/ 2147483647 h 836"/>
              <a:gd name="T38" fmla="*/ 2147483647 w 2938"/>
              <a:gd name="T39" fmla="*/ 2147483647 h 836"/>
              <a:gd name="T40" fmla="*/ 2147483647 w 2938"/>
              <a:gd name="T41" fmla="*/ 2147483647 h 836"/>
              <a:gd name="T42" fmla="*/ 2147483647 w 2938"/>
              <a:gd name="T43" fmla="*/ 2147483647 h 836"/>
              <a:gd name="T44" fmla="*/ 2147483647 w 2938"/>
              <a:gd name="T45" fmla="*/ 2147483647 h 836"/>
              <a:gd name="T46" fmla="*/ 2147483647 w 2938"/>
              <a:gd name="T47" fmla="*/ 2147483647 h 836"/>
              <a:gd name="T48" fmla="*/ 2147483647 w 2938"/>
              <a:gd name="T49" fmla="*/ 2147483647 h 836"/>
              <a:gd name="T50" fmla="*/ 2147483647 w 2938"/>
              <a:gd name="T51" fmla="*/ 2147483647 h 836"/>
              <a:gd name="T52" fmla="*/ 2147483647 w 2938"/>
              <a:gd name="T53" fmla="*/ 2147483647 h 836"/>
              <a:gd name="T54" fmla="*/ 2147483647 w 2938"/>
              <a:gd name="T55" fmla="*/ 2147483647 h 836"/>
              <a:gd name="T56" fmla="*/ 2147483647 w 2938"/>
              <a:gd name="T57" fmla="*/ 2147483647 h 836"/>
              <a:gd name="T58" fmla="*/ 2147483647 w 2938"/>
              <a:gd name="T59" fmla="*/ 2147483647 h 836"/>
              <a:gd name="T60" fmla="*/ 2147483647 w 2938"/>
              <a:gd name="T61" fmla="*/ 2147483647 h 836"/>
              <a:gd name="T62" fmla="*/ 2147483647 w 2938"/>
              <a:gd name="T63" fmla="*/ 2147483647 h 836"/>
              <a:gd name="T64" fmla="*/ 2147483647 w 2938"/>
              <a:gd name="T65" fmla="*/ 2147483647 h 836"/>
              <a:gd name="T66" fmla="*/ 2147483647 w 2938"/>
              <a:gd name="T67" fmla="*/ 2147483647 h 836"/>
              <a:gd name="T68" fmla="*/ 2147483647 w 2938"/>
              <a:gd name="T69" fmla="*/ 2147483647 h 836"/>
              <a:gd name="T70" fmla="*/ 2147483647 w 2938"/>
              <a:gd name="T71" fmla="*/ 2147483647 h 836"/>
              <a:gd name="T72" fmla="*/ 2147483647 w 2938"/>
              <a:gd name="T73" fmla="*/ 2147483647 h 836"/>
              <a:gd name="T74" fmla="*/ 2147483647 w 2938"/>
              <a:gd name="T75" fmla="*/ 2147483647 h 836"/>
              <a:gd name="T76" fmla="*/ 2147483647 w 2938"/>
              <a:gd name="T77" fmla="*/ 2147483647 h 836"/>
              <a:gd name="T78" fmla="*/ 2147483647 w 2938"/>
              <a:gd name="T79" fmla="*/ 2147483647 h 836"/>
              <a:gd name="T80" fmla="*/ 2147483647 w 2938"/>
              <a:gd name="T81" fmla="*/ 2147483647 h 836"/>
              <a:gd name="T82" fmla="*/ 2147483647 w 2938"/>
              <a:gd name="T83" fmla="*/ 2147483647 h 836"/>
              <a:gd name="T84" fmla="*/ 2147483647 w 2938"/>
              <a:gd name="T85" fmla="*/ 2147483647 h 836"/>
              <a:gd name="T86" fmla="*/ 2147483647 w 2938"/>
              <a:gd name="T87" fmla="*/ 2147483647 h 836"/>
              <a:gd name="T88" fmla="*/ 2147483647 w 2938"/>
              <a:gd name="T89" fmla="*/ 2147483647 h 836"/>
              <a:gd name="T90" fmla="*/ 2147483647 w 2938"/>
              <a:gd name="T91" fmla="*/ 2147483647 h 836"/>
              <a:gd name="T92" fmla="*/ 2147483647 w 2938"/>
              <a:gd name="T93" fmla="*/ 2147483647 h 836"/>
              <a:gd name="T94" fmla="*/ 2147483647 w 2938"/>
              <a:gd name="T95" fmla="*/ 2147483647 h 836"/>
              <a:gd name="T96" fmla="*/ 2147483647 w 2938"/>
              <a:gd name="T97" fmla="*/ 2147483647 h 836"/>
              <a:gd name="T98" fmla="*/ 2147483647 w 2938"/>
              <a:gd name="T99" fmla="*/ 2147483647 h 836"/>
              <a:gd name="T100" fmla="*/ 2147483647 w 2938"/>
              <a:gd name="T101" fmla="*/ 2147483647 h 836"/>
              <a:gd name="T102" fmla="*/ 2147483647 w 2938"/>
              <a:gd name="T103" fmla="*/ 2147483647 h 836"/>
              <a:gd name="T104" fmla="*/ 2147483647 w 2938"/>
              <a:gd name="T105" fmla="*/ 2147483647 h 836"/>
              <a:gd name="T106" fmla="*/ 2147483647 w 2938"/>
              <a:gd name="T107" fmla="*/ 2147483647 h 836"/>
              <a:gd name="T108" fmla="*/ 2147483647 w 2938"/>
              <a:gd name="T109" fmla="*/ 2147483647 h 836"/>
              <a:gd name="T110" fmla="*/ 2147483647 w 2938"/>
              <a:gd name="T111" fmla="*/ 2147483647 h 836"/>
              <a:gd name="T112" fmla="*/ 2147483647 w 2938"/>
              <a:gd name="T113" fmla="*/ 2147483647 h 836"/>
              <a:gd name="T114" fmla="*/ 0 w 2938"/>
              <a:gd name="T115" fmla="*/ 2147483647 h 8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38"/>
              <a:gd name="T175" fmla="*/ 0 h 836"/>
              <a:gd name="T176" fmla="*/ 2938 w 2938"/>
              <a:gd name="T177" fmla="*/ 836 h 8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38" h="836">
                <a:moveTo>
                  <a:pt x="2938" y="836"/>
                </a:moveTo>
                <a:lnTo>
                  <a:pt x="2926" y="836"/>
                </a:lnTo>
                <a:lnTo>
                  <a:pt x="2914" y="836"/>
                </a:lnTo>
                <a:lnTo>
                  <a:pt x="2908" y="836"/>
                </a:lnTo>
                <a:lnTo>
                  <a:pt x="2896" y="836"/>
                </a:lnTo>
                <a:lnTo>
                  <a:pt x="2884" y="836"/>
                </a:lnTo>
                <a:lnTo>
                  <a:pt x="2872" y="836"/>
                </a:lnTo>
                <a:lnTo>
                  <a:pt x="2866" y="836"/>
                </a:lnTo>
                <a:lnTo>
                  <a:pt x="2854" y="836"/>
                </a:lnTo>
                <a:lnTo>
                  <a:pt x="2842" y="836"/>
                </a:lnTo>
                <a:lnTo>
                  <a:pt x="2836" y="836"/>
                </a:lnTo>
                <a:lnTo>
                  <a:pt x="2824" y="836"/>
                </a:lnTo>
                <a:lnTo>
                  <a:pt x="2812" y="836"/>
                </a:lnTo>
                <a:lnTo>
                  <a:pt x="2806" y="836"/>
                </a:lnTo>
                <a:lnTo>
                  <a:pt x="2794" y="836"/>
                </a:lnTo>
                <a:lnTo>
                  <a:pt x="2782" y="836"/>
                </a:lnTo>
                <a:lnTo>
                  <a:pt x="2776" y="836"/>
                </a:lnTo>
                <a:lnTo>
                  <a:pt x="2764" y="836"/>
                </a:lnTo>
                <a:lnTo>
                  <a:pt x="2752" y="836"/>
                </a:lnTo>
                <a:lnTo>
                  <a:pt x="2740" y="836"/>
                </a:lnTo>
                <a:lnTo>
                  <a:pt x="2734" y="836"/>
                </a:lnTo>
                <a:lnTo>
                  <a:pt x="2722" y="836"/>
                </a:lnTo>
                <a:lnTo>
                  <a:pt x="2710" y="836"/>
                </a:lnTo>
                <a:lnTo>
                  <a:pt x="2704" y="836"/>
                </a:lnTo>
                <a:lnTo>
                  <a:pt x="2692" y="836"/>
                </a:lnTo>
                <a:lnTo>
                  <a:pt x="2680" y="836"/>
                </a:lnTo>
                <a:lnTo>
                  <a:pt x="2674" y="836"/>
                </a:lnTo>
                <a:lnTo>
                  <a:pt x="2662" y="830"/>
                </a:lnTo>
                <a:lnTo>
                  <a:pt x="2650" y="830"/>
                </a:lnTo>
                <a:lnTo>
                  <a:pt x="2644" y="830"/>
                </a:lnTo>
                <a:lnTo>
                  <a:pt x="2632" y="824"/>
                </a:lnTo>
                <a:lnTo>
                  <a:pt x="2620" y="818"/>
                </a:lnTo>
                <a:lnTo>
                  <a:pt x="2608" y="818"/>
                </a:lnTo>
                <a:lnTo>
                  <a:pt x="2602" y="800"/>
                </a:lnTo>
                <a:lnTo>
                  <a:pt x="2590" y="800"/>
                </a:lnTo>
                <a:lnTo>
                  <a:pt x="2578" y="800"/>
                </a:lnTo>
                <a:lnTo>
                  <a:pt x="2572" y="788"/>
                </a:lnTo>
                <a:lnTo>
                  <a:pt x="2560" y="800"/>
                </a:lnTo>
                <a:lnTo>
                  <a:pt x="2548" y="794"/>
                </a:lnTo>
                <a:lnTo>
                  <a:pt x="2542" y="794"/>
                </a:lnTo>
                <a:lnTo>
                  <a:pt x="2530" y="794"/>
                </a:lnTo>
                <a:lnTo>
                  <a:pt x="2518" y="788"/>
                </a:lnTo>
                <a:lnTo>
                  <a:pt x="2512" y="788"/>
                </a:lnTo>
                <a:lnTo>
                  <a:pt x="2500" y="788"/>
                </a:lnTo>
                <a:lnTo>
                  <a:pt x="2488" y="776"/>
                </a:lnTo>
                <a:lnTo>
                  <a:pt x="2482" y="770"/>
                </a:lnTo>
                <a:lnTo>
                  <a:pt x="2470" y="764"/>
                </a:lnTo>
                <a:lnTo>
                  <a:pt x="2458" y="764"/>
                </a:lnTo>
                <a:lnTo>
                  <a:pt x="2446" y="752"/>
                </a:lnTo>
                <a:lnTo>
                  <a:pt x="2440" y="752"/>
                </a:lnTo>
                <a:lnTo>
                  <a:pt x="2428" y="740"/>
                </a:lnTo>
                <a:lnTo>
                  <a:pt x="2416" y="734"/>
                </a:lnTo>
                <a:lnTo>
                  <a:pt x="2410" y="722"/>
                </a:lnTo>
                <a:lnTo>
                  <a:pt x="2398" y="716"/>
                </a:lnTo>
                <a:lnTo>
                  <a:pt x="2386" y="710"/>
                </a:lnTo>
                <a:lnTo>
                  <a:pt x="2380" y="710"/>
                </a:lnTo>
                <a:lnTo>
                  <a:pt x="2368" y="704"/>
                </a:lnTo>
                <a:lnTo>
                  <a:pt x="2356" y="698"/>
                </a:lnTo>
                <a:lnTo>
                  <a:pt x="2350" y="692"/>
                </a:lnTo>
                <a:lnTo>
                  <a:pt x="2337" y="692"/>
                </a:lnTo>
                <a:lnTo>
                  <a:pt x="2325" y="680"/>
                </a:lnTo>
                <a:lnTo>
                  <a:pt x="2313" y="668"/>
                </a:lnTo>
                <a:lnTo>
                  <a:pt x="2307" y="662"/>
                </a:lnTo>
                <a:lnTo>
                  <a:pt x="2295" y="650"/>
                </a:lnTo>
                <a:lnTo>
                  <a:pt x="2283" y="650"/>
                </a:lnTo>
                <a:lnTo>
                  <a:pt x="2277" y="644"/>
                </a:lnTo>
                <a:lnTo>
                  <a:pt x="2265" y="644"/>
                </a:lnTo>
                <a:lnTo>
                  <a:pt x="2253" y="637"/>
                </a:lnTo>
                <a:lnTo>
                  <a:pt x="2247" y="650"/>
                </a:lnTo>
                <a:lnTo>
                  <a:pt x="2235" y="656"/>
                </a:lnTo>
                <a:lnTo>
                  <a:pt x="2223" y="662"/>
                </a:lnTo>
                <a:lnTo>
                  <a:pt x="2217" y="662"/>
                </a:lnTo>
                <a:lnTo>
                  <a:pt x="2205" y="656"/>
                </a:lnTo>
                <a:lnTo>
                  <a:pt x="2193" y="656"/>
                </a:lnTo>
                <a:lnTo>
                  <a:pt x="2187" y="662"/>
                </a:lnTo>
                <a:lnTo>
                  <a:pt x="2175" y="662"/>
                </a:lnTo>
                <a:lnTo>
                  <a:pt x="2163" y="662"/>
                </a:lnTo>
                <a:lnTo>
                  <a:pt x="2151" y="668"/>
                </a:lnTo>
                <a:lnTo>
                  <a:pt x="2145" y="662"/>
                </a:lnTo>
                <a:lnTo>
                  <a:pt x="2133" y="656"/>
                </a:lnTo>
                <a:lnTo>
                  <a:pt x="2121" y="650"/>
                </a:lnTo>
                <a:lnTo>
                  <a:pt x="2115" y="644"/>
                </a:lnTo>
                <a:lnTo>
                  <a:pt x="2103" y="656"/>
                </a:lnTo>
                <a:lnTo>
                  <a:pt x="2091" y="656"/>
                </a:lnTo>
                <a:lnTo>
                  <a:pt x="2085" y="662"/>
                </a:lnTo>
                <a:lnTo>
                  <a:pt x="2073" y="680"/>
                </a:lnTo>
                <a:lnTo>
                  <a:pt x="2061" y="686"/>
                </a:lnTo>
                <a:lnTo>
                  <a:pt x="2055" y="674"/>
                </a:lnTo>
                <a:lnTo>
                  <a:pt x="2043" y="680"/>
                </a:lnTo>
                <a:lnTo>
                  <a:pt x="2031" y="668"/>
                </a:lnTo>
                <a:lnTo>
                  <a:pt x="2019" y="668"/>
                </a:lnTo>
                <a:lnTo>
                  <a:pt x="2013" y="680"/>
                </a:lnTo>
                <a:lnTo>
                  <a:pt x="2001" y="686"/>
                </a:lnTo>
                <a:lnTo>
                  <a:pt x="1989" y="650"/>
                </a:lnTo>
                <a:lnTo>
                  <a:pt x="1983" y="668"/>
                </a:lnTo>
                <a:lnTo>
                  <a:pt x="1971" y="710"/>
                </a:lnTo>
                <a:lnTo>
                  <a:pt x="1959" y="704"/>
                </a:lnTo>
                <a:lnTo>
                  <a:pt x="1953" y="692"/>
                </a:lnTo>
                <a:lnTo>
                  <a:pt x="1941" y="692"/>
                </a:lnTo>
                <a:lnTo>
                  <a:pt x="1929" y="710"/>
                </a:lnTo>
                <a:lnTo>
                  <a:pt x="1923" y="734"/>
                </a:lnTo>
                <a:lnTo>
                  <a:pt x="1911" y="740"/>
                </a:lnTo>
                <a:lnTo>
                  <a:pt x="1899" y="740"/>
                </a:lnTo>
                <a:lnTo>
                  <a:pt x="1893" y="752"/>
                </a:lnTo>
                <a:lnTo>
                  <a:pt x="1881" y="740"/>
                </a:lnTo>
                <a:lnTo>
                  <a:pt x="1869" y="728"/>
                </a:lnTo>
                <a:lnTo>
                  <a:pt x="1857" y="704"/>
                </a:lnTo>
                <a:lnTo>
                  <a:pt x="1851" y="722"/>
                </a:lnTo>
                <a:lnTo>
                  <a:pt x="1839" y="758"/>
                </a:lnTo>
                <a:lnTo>
                  <a:pt x="1827" y="752"/>
                </a:lnTo>
                <a:lnTo>
                  <a:pt x="1821" y="734"/>
                </a:lnTo>
                <a:lnTo>
                  <a:pt x="1809" y="728"/>
                </a:lnTo>
                <a:lnTo>
                  <a:pt x="1797" y="740"/>
                </a:lnTo>
                <a:lnTo>
                  <a:pt x="1791" y="734"/>
                </a:lnTo>
                <a:lnTo>
                  <a:pt x="1779" y="746"/>
                </a:lnTo>
                <a:lnTo>
                  <a:pt x="1767" y="758"/>
                </a:lnTo>
                <a:lnTo>
                  <a:pt x="1761" y="764"/>
                </a:lnTo>
                <a:lnTo>
                  <a:pt x="1749" y="764"/>
                </a:lnTo>
                <a:lnTo>
                  <a:pt x="1737" y="758"/>
                </a:lnTo>
                <a:lnTo>
                  <a:pt x="1725" y="746"/>
                </a:lnTo>
                <a:lnTo>
                  <a:pt x="1719" y="746"/>
                </a:lnTo>
                <a:lnTo>
                  <a:pt x="1707" y="782"/>
                </a:lnTo>
                <a:lnTo>
                  <a:pt x="1695" y="776"/>
                </a:lnTo>
                <a:lnTo>
                  <a:pt x="1689" y="752"/>
                </a:lnTo>
                <a:lnTo>
                  <a:pt x="1676" y="728"/>
                </a:lnTo>
                <a:lnTo>
                  <a:pt x="1664" y="680"/>
                </a:lnTo>
                <a:lnTo>
                  <a:pt x="1658" y="722"/>
                </a:lnTo>
                <a:lnTo>
                  <a:pt x="1646" y="692"/>
                </a:lnTo>
                <a:lnTo>
                  <a:pt x="1634" y="656"/>
                </a:lnTo>
                <a:lnTo>
                  <a:pt x="1628" y="625"/>
                </a:lnTo>
                <a:lnTo>
                  <a:pt x="1616" y="613"/>
                </a:lnTo>
                <a:lnTo>
                  <a:pt x="1604" y="595"/>
                </a:lnTo>
                <a:lnTo>
                  <a:pt x="1598" y="553"/>
                </a:lnTo>
                <a:lnTo>
                  <a:pt x="1586" y="547"/>
                </a:lnTo>
                <a:lnTo>
                  <a:pt x="1574" y="529"/>
                </a:lnTo>
                <a:lnTo>
                  <a:pt x="1562" y="529"/>
                </a:lnTo>
                <a:lnTo>
                  <a:pt x="1556" y="565"/>
                </a:lnTo>
                <a:lnTo>
                  <a:pt x="1544" y="541"/>
                </a:lnTo>
                <a:lnTo>
                  <a:pt x="1532" y="529"/>
                </a:lnTo>
                <a:lnTo>
                  <a:pt x="1526" y="499"/>
                </a:lnTo>
                <a:lnTo>
                  <a:pt x="1514" y="481"/>
                </a:lnTo>
                <a:lnTo>
                  <a:pt x="1502" y="511"/>
                </a:lnTo>
                <a:lnTo>
                  <a:pt x="1496" y="517"/>
                </a:lnTo>
                <a:lnTo>
                  <a:pt x="1484" y="475"/>
                </a:lnTo>
                <a:lnTo>
                  <a:pt x="1472" y="698"/>
                </a:lnTo>
                <a:lnTo>
                  <a:pt x="1466" y="788"/>
                </a:lnTo>
                <a:lnTo>
                  <a:pt x="1454" y="794"/>
                </a:lnTo>
                <a:lnTo>
                  <a:pt x="1442" y="788"/>
                </a:lnTo>
                <a:lnTo>
                  <a:pt x="1430" y="794"/>
                </a:lnTo>
                <a:lnTo>
                  <a:pt x="1424" y="794"/>
                </a:lnTo>
                <a:lnTo>
                  <a:pt x="1412" y="788"/>
                </a:lnTo>
                <a:lnTo>
                  <a:pt x="1400" y="770"/>
                </a:lnTo>
                <a:lnTo>
                  <a:pt x="1394" y="764"/>
                </a:lnTo>
                <a:lnTo>
                  <a:pt x="1382" y="734"/>
                </a:lnTo>
                <a:lnTo>
                  <a:pt x="1370" y="710"/>
                </a:lnTo>
                <a:lnTo>
                  <a:pt x="1364" y="692"/>
                </a:lnTo>
                <a:lnTo>
                  <a:pt x="1352" y="662"/>
                </a:lnTo>
                <a:lnTo>
                  <a:pt x="1340" y="625"/>
                </a:lnTo>
                <a:lnTo>
                  <a:pt x="1334" y="595"/>
                </a:lnTo>
                <a:lnTo>
                  <a:pt x="1322" y="553"/>
                </a:lnTo>
                <a:lnTo>
                  <a:pt x="1310" y="535"/>
                </a:lnTo>
                <a:lnTo>
                  <a:pt x="1304" y="493"/>
                </a:lnTo>
                <a:lnTo>
                  <a:pt x="1292" y="457"/>
                </a:lnTo>
                <a:lnTo>
                  <a:pt x="1280" y="409"/>
                </a:lnTo>
                <a:lnTo>
                  <a:pt x="1268" y="379"/>
                </a:lnTo>
                <a:lnTo>
                  <a:pt x="1262" y="355"/>
                </a:lnTo>
                <a:lnTo>
                  <a:pt x="1250" y="325"/>
                </a:lnTo>
                <a:lnTo>
                  <a:pt x="1238" y="337"/>
                </a:lnTo>
                <a:lnTo>
                  <a:pt x="1232" y="301"/>
                </a:lnTo>
                <a:lnTo>
                  <a:pt x="1220" y="283"/>
                </a:lnTo>
                <a:lnTo>
                  <a:pt x="1208" y="241"/>
                </a:lnTo>
                <a:lnTo>
                  <a:pt x="1202" y="199"/>
                </a:lnTo>
                <a:lnTo>
                  <a:pt x="1190" y="175"/>
                </a:lnTo>
                <a:lnTo>
                  <a:pt x="1178" y="114"/>
                </a:lnTo>
                <a:lnTo>
                  <a:pt x="1172" y="102"/>
                </a:lnTo>
                <a:lnTo>
                  <a:pt x="1160" y="78"/>
                </a:lnTo>
                <a:lnTo>
                  <a:pt x="1148" y="66"/>
                </a:lnTo>
                <a:lnTo>
                  <a:pt x="1136" y="66"/>
                </a:lnTo>
                <a:lnTo>
                  <a:pt x="1130" y="24"/>
                </a:lnTo>
                <a:lnTo>
                  <a:pt x="1118" y="12"/>
                </a:lnTo>
                <a:lnTo>
                  <a:pt x="1106" y="18"/>
                </a:lnTo>
                <a:lnTo>
                  <a:pt x="1100" y="0"/>
                </a:lnTo>
                <a:lnTo>
                  <a:pt x="1088" y="0"/>
                </a:lnTo>
                <a:lnTo>
                  <a:pt x="1076" y="18"/>
                </a:lnTo>
                <a:lnTo>
                  <a:pt x="1070" y="12"/>
                </a:lnTo>
                <a:lnTo>
                  <a:pt x="1058" y="48"/>
                </a:lnTo>
                <a:lnTo>
                  <a:pt x="1046" y="72"/>
                </a:lnTo>
                <a:lnTo>
                  <a:pt x="1040" y="114"/>
                </a:lnTo>
                <a:lnTo>
                  <a:pt x="1028" y="120"/>
                </a:lnTo>
                <a:lnTo>
                  <a:pt x="1015" y="120"/>
                </a:lnTo>
                <a:lnTo>
                  <a:pt x="1009" y="127"/>
                </a:lnTo>
                <a:lnTo>
                  <a:pt x="997" y="193"/>
                </a:lnTo>
                <a:lnTo>
                  <a:pt x="985" y="217"/>
                </a:lnTo>
                <a:lnTo>
                  <a:pt x="973" y="253"/>
                </a:lnTo>
                <a:lnTo>
                  <a:pt x="967" y="271"/>
                </a:lnTo>
                <a:lnTo>
                  <a:pt x="955" y="283"/>
                </a:lnTo>
                <a:lnTo>
                  <a:pt x="943" y="313"/>
                </a:lnTo>
                <a:lnTo>
                  <a:pt x="937" y="313"/>
                </a:lnTo>
                <a:lnTo>
                  <a:pt x="925" y="319"/>
                </a:lnTo>
                <a:lnTo>
                  <a:pt x="913" y="319"/>
                </a:lnTo>
                <a:lnTo>
                  <a:pt x="907" y="331"/>
                </a:lnTo>
                <a:lnTo>
                  <a:pt x="895" y="331"/>
                </a:lnTo>
                <a:lnTo>
                  <a:pt x="883" y="355"/>
                </a:lnTo>
                <a:lnTo>
                  <a:pt x="877" y="367"/>
                </a:lnTo>
                <a:lnTo>
                  <a:pt x="865" y="361"/>
                </a:lnTo>
                <a:lnTo>
                  <a:pt x="853" y="367"/>
                </a:lnTo>
                <a:lnTo>
                  <a:pt x="841" y="385"/>
                </a:lnTo>
                <a:lnTo>
                  <a:pt x="835" y="397"/>
                </a:lnTo>
                <a:lnTo>
                  <a:pt x="823" y="439"/>
                </a:lnTo>
                <a:lnTo>
                  <a:pt x="811" y="451"/>
                </a:lnTo>
                <a:lnTo>
                  <a:pt x="805" y="457"/>
                </a:lnTo>
                <a:lnTo>
                  <a:pt x="793" y="517"/>
                </a:lnTo>
                <a:lnTo>
                  <a:pt x="781" y="523"/>
                </a:lnTo>
                <a:lnTo>
                  <a:pt x="775" y="553"/>
                </a:lnTo>
                <a:lnTo>
                  <a:pt x="763" y="571"/>
                </a:lnTo>
                <a:lnTo>
                  <a:pt x="751" y="583"/>
                </a:lnTo>
                <a:lnTo>
                  <a:pt x="745" y="595"/>
                </a:lnTo>
                <a:lnTo>
                  <a:pt x="733" y="607"/>
                </a:lnTo>
                <a:lnTo>
                  <a:pt x="721" y="637"/>
                </a:lnTo>
                <a:lnTo>
                  <a:pt x="715" y="650"/>
                </a:lnTo>
                <a:lnTo>
                  <a:pt x="703" y="680"/>
                </a:lnTo>
                <a:lnTo>
                  <a:pt x="691" y="692"/>
                </a:lnTo>
                <a:lnTo>
                  <a:pt x="679" y="698"/>
                </a:lnTo>
                <a:lnTo>
                  <a:pt x="673" y="704"/>
                </a:lnTo>
                <a:lnTo>
                  <a:pt x="661" y="716"/>
                </a:lnTo>
                <a:lnTo>
                  <a:pt x="649" y="716"/>
                </a:lnTo>
                <a:lnTo>
                  <a:pt x="643" y="734"/>
                </a:lnTo>
                <a:lnTo>
                  <a:pt x="631" y="734"/>
                </a:lnTo>
                <a:lnTo>
                  <a:pt x="619" y="746"/>
                </a:lnTo>
                <a:lnTo>
                  <a:pt x="613" y="752"/>
                </a:lnTo>
                <a:lnTo>
                  <a:pt x="601" y="758"/>
                </a:lnTo>
                <a:lnTo>
                  <a:pt x="589" y="758"/>
                </a:lnTo>
                <a:lnTo>
                  <a:pt x="583" y="764"/>
                </a:lnTo>
                <a:lnTo>
                  <a:pt x="571" y="764"/>
                </a:lnTo>
                <a:lnTo>
                  <a:pt x="559" y="764"/>
                </a:lnTo>
                <a:lnTo>
                  <a:pt x="547" y="770"/>
                </a:lnTo>
                <a:lnTo>
                  <a:pt x="541" y="764"/>
                </a:lnTo>
                <a:lnTo>
                  <a:pt x="529" y="764"/>
                </a:lnTo>
                <a:lnTo>
                  <a:pt x="517" y="764"/>
                </a:lnTo>
                <a:lnTo>
                  <a:pt x="511" y="758"/>
                </a:lnTo>
                <a:lnTo>
                  <a:pt x="499" y="758"/>
                </a:lnTo>
                <a:lnTo>
                  <a:pt x="487" y="752"/>
                </a:lnTo>
                <a:lnTo>
                  <a:pt x="481" y="752"/>
                </a:lnTo>
                <a:lnTo>
                  <a:pt x="469" y="740"/>
                </a:lnTo>
                <a:lnTo>
                  <a:pt x="457" y="734"/>
                </a:lnTo>
                <a:lnTo>
                  <a:pt x="451" y="722"/>
                </a:lnTo>
                <a:lnTo>
                  <a:pt x="439" y="704"/>
                </a:lnTo>
                <a:lnTo>
                  <a:pt x="427" y="668"/>
                </a:lnTo>
                <a:lnTo>
                  <a:pt x="421" y="637"/>
                </a:lnTo>
                <a:lnTo>
                  <a:pt x="409" y="686"/>
                </a:lnTo>
                <a:lnTo>
                  <a:pt x="397" y="662"/>
                </a:lnTo>
                <a:lnTo>
                  <a:pt x="385" y="595"/>
                </a:lnTo>
                <a:lnTo>
                  <a:pt x="379" y="589"/>
                </a:lnTo>
                <a:lnTo>
                  <a:pt x="367" y="595"/>
                </a:lnTo>
                <a:lnTo>
                  <a:pt x="354" y="499"/>
                </a:lnTo>
                <a:lnTo>
                  <a:pt x="348" y="547"/>
                </a:lnTo>
                <a:lnTo>
                  <a:pt x="336" y="601"/>
                </a:lnTo>
                <a:lnTo>
                  <a:pt x="324" y="710"/>
                </a:lnTo>
                <a:lnTo>
                  <a:pt x="318" y="734"/>
                </a:lnTo>
                <a:lnTo>
                  <a:pt x="306" y="764"/>
                </a:lnTo>
                <a:lnTo>
                  <a:pt x="294" y="770"/>
                </a:lnTo>
                <a:lnTo>
                  <a:pt x="288" y="788"/>
                </a:lnTo>
                <a:lnTo>
                  <a:pt x="276" y="613"/>
                </a:lnTo>
                <a:lnTo>
                  <a:pt x="264" y="547"/>
                </a:lnTo>
                <a:lnTo>
                  <a:pt x="252" y="710"/>
                </a:lnTo>
                <a:lnTo>
                  <a:pt x="246" y="716"/>
                </a:lnTo>
                <a:lnTo>
                  <a:pt x="234" y="782"/>
                </a:lnTo>
                <a:lnTo>
                  <a:pt x="222" y="788"/>
                </a:lnTo>
                <a:lnTo>
                  <a:pt x="216" y="692"/>
                </a:lnTo>
                <a:lnTo>
                  <a:pt x="204" y="650"/>
                </a:lnTo>
                <a:lnTo>
                  <a:pt x="192" y="613"/>
                </a:lnTo>
                <a:lnTo>
                  <a:pt x="186" y="559"/>
                </a:lnTo>
                <a:lnTo>
                  <a:pt x="174" y="734"/>
                </a:lnTo>
                <a:lnTo>
                  <a:pt x="162" y="800"/>
                </a:lnTo>
                <a:lnTo>
                  <a:pt x="156" y="806"/>
                </a:lnTo>
                <a:lnTo>
                  <a:pt x="144" y="806"/>
                </a:lnTo>
                <a:lnTo>
                  <a:pt x="132" y="800"/>
                </a:lnTo>
                <a:lnTo>
                  <a:pt x="126" y="794"/>
                </a:lnTo>
                <a:lnTo>
                  <a:pt x="114" y="800"/>
                </a:lnTo>
                <a:lnTo>
                  <a:pt x="102" y="800"/>
                </a:lnTo>
                <a:lnTo>
                  <a:pt x="90" y="788"/>
                </a:lnTo>
                <a:lnTo>
                  <a:pt x="84" y="770"/>
                </a:lnTo>
                <a:lnTo>
                  <a:pt x="72" y="776"/>
                </a:lnTo>
                <a:lnTo>
                  <a:pt x="60" y="734"/>
                </a:lnTo>
                <a:lnTo>
                  <a:pt x="54" y="710"/>
                </a:lnTo>
                <a:lnTo>
                  <a:pt x="42" y="698"/>
                </a:lnTo>
                <a:lnTo>
                  <a:pt x="30" y="668"/>
                </a:lnTo>
                <a:lnTo>
                  <a:pt x="24" y="656"/>
                </a:lnTo>
                <a:lnTo>
                  <a:pt x="12" y="619"/>
                </a:lnTo>
                <a:lnTo>
                  <a:pt x="0" y="631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1922463" y="3355975"/>
            <a:ext cx="5230812" cy="2633663"/>
            <a:chOff x="1922983" y="2643855"/>
            <a:chExt cx="5230652" cy="2632687"/>
          </a:xfrm>
        </p:grpSpPr>
        <p:sp>
          <p:nvSpPr>
            <p:cNvPr id="20521" name="TextBox 42"/>
            <p:cNvSpPr txBox="1">
              <a:spLocks noChangeArrowheads="1"/>
            </p:cNvSpPr>
            <p:nvPr/>
          </p:nvSpPr>
          <p:spPr bwMode="auto">
            <a:xfrm>
              <a:off x="2464227" y="2668364"/>
              <a:ext cx="19463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/>
                <a:t>0.5° pixel around site</a:t>
              </a:r>
              <a:endParaRPr lang="en-US" sz="1600"/>
            </a:p>
          </p:txBody>
        </p:sp>
        <p:sp>
          <p:nvSpPr>
            <p:cNvPr id="20522" name="TextBox 43"/>
            <p:cNvSpPr txBox="1">
              <a:spLocks noChangeArrowheads="1"/>
            </p:cNvSpPr>
            <p:nvPr/>
          </p:nvSpPr>
          <p:spPr bwMode="auto">
            <a:xfrm>
              <a:off x="2464227" y="2937964"/>
              <a:ext cx="27382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/>
                <a:t>LSQ spline through site pixels</a:t>
              </a:r>
              <a:endParaRPr lang="en-US" sz="160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922983" y="3097712"/>
              <a:ext cx="58894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24" name="TextBox 46"/>
            <p:cNvSpPr txBox="1">
              <a:spLocks noChangeArrowheads="1"/>
            </p:cNvSpPr>
            <p:nvPr/>
          </p:nvSpPr>
          <p:spPr bwMode="auto">
            <a:xfrm>
              <a:off x="1961790" y="2643855"/>
              <a:ext cx="3016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 b="1"/>
                <a:t>+</a:t>
              </a:r>
              <a:endParaRPr lang="en-US" sz="1600" b="1"/>
            </a:p>
          </p:txBody>
        </p:sp>
        <p:grpSp>
          <p:nvGrpSpPr>
            <p:cNvPr id="20525" name="Group 55"/>
            <p:cNvGrpSpPr>
              <a:grpSpLocks/>
            </p:cNvGrpSpPr>
            <p:nvPr/>
          </p:nvGrpSpPr>
          <p:grpSpPr bwMode="auto">
            <a:xfrm>
              <a:off x="2611281" y="3446529"/>
              <a:ext cx="4542354" cy="1830013"/>
              <a:chOff x="1525588" y="4081463"/>
              <a:chExt cx="3530600" cy="1422400"/>
            </a:xfrm>
          </p:grpSpPr>
          <p:sp>
            <p:nvSpPr>
              <p:cNvPr id="20526" name="Freeform 30"/>
              <p:cNvSpPr>
                <a:spLocks/>
              </p:cNvSpPr>
              <p:nvPr/>
            </p:nvSpPr>
            <p:spPr bwMode="auto">
              <a:xfrm>
                <a:off x="1554163" y="4243388"/>
                <a:ext cx="3406775" cy="1165225"/>
              </a:xfrm>
              <a:custGeom>
                <a:avLst/>
                <a:gdLst>
                  <a:gd name="T0" fmla="*/ 0 w 2146"/>
                  <a:gd name="T1" fmla="*/ 2147483647 h 734"/>
                  <a:gd name="T2" fmla="*/ 2147483647 w 2146"/>
                  <a:gd name="T3" fmla="*/ 2147483647 h 734"/>
                  <a:gd name="T4" fmla="*/ 2147483647 w 2146"/>
                  <a:gd name="T5" fmla="*/ 2147483647 h 734"/>
                  <a:gd name="T6" fmla="*/ 2147483647 w 2146"/>
                  <a:gd name="T7" fmla="*/ 2147483647 h 734"/>
                  <a:gd name="T8" fmla="*/ 2147483647 w 2146"/>
                  <a:gd name="T9" fmla="*/ 2147483647 h 734"/>
                  <a:gd name="T10" fmla="*/ 2147483647 w 2146"/>
                  <a:gd name="T11" fmla="*/ 2147483647 h 734"/>
                  <a:gd name="T12" fmla="*/ 2147483647 w 2146"/>
                  <a:gd name="T13" fmla="*/ 2147483647 h 734"/>
                  <a:gd name="T14" fmla="*/ 2147483647 w 2146"/>
                  <a:gd name="T15" fmla="*/ 2147483647 h 734"/>
                  <a:gd name="T16" fmla="*/ 2147483647 w 2146"/>
                  <a:gd name="T17" fmla="*/ 2147483647 h 734"/>
                  <a:gd name="T18" fmla="*/ 2147483647 w 2146"/>
                  <a:gd name="T19" fmla="*/ 2147483647 h 734"/>
                  <a:gd name="T20" fmla="*/ 2147483647 w 2146"/>
                  <a:gd name="T21" fmla="*/ 2147483647 h 734"/>
                  <a:gd name="T22" fmla="*/ 2147483647 w 2146"/>
                  <a:gd name="T23" fmla="*/ 2147483647 h 734"/>
                  <a:gd name="T24" fmla="*/ 2147483647 w 2146"/>
                  <a:gd name="T25" fmla="*/ 2147483647 h 734"/>
                  <a:gd name="T26" fmla="*/ 2147483647 w 2146"/>
                  <a:gd name="T27" fmla="*/ 2147483647 h 734"/>
                  <a:gd name="T28" fmla="*/ 2147483647 w 2146"/>
                  <a:gd name="T29" fmla="*/ 2147483647 h 734"/>
                  <a:gd name="T30" fmla="*/ 2147483647 w 2146"/>
                  <a:gd name="T31" fmla="*/ 2147483647 h 734"/>
                  <a:gd name="T32" fmla="*/ 2147483647 w 2146"/>
                  <a:gd name="T33" fmla="*/ 0 h 734"/>
                  <a:gd name="T34" fmla="*/ 2147483647 w 2146"/>
                  <a:gd name="T35" fmla="*/ 2147483647 h 734"/>
                  <a:gd name="T36" fmla="*/ 2147483647 w 2146"/>
                  <a:gd name="T37" fmla="*/ 2147483647 h 734"/>
                  <a:gd name="T38" fmla="*/ 2147483647 w 2146"/>
                  <a:gd name="T39" fmla="*/ 2147483647 h 734"/>
                  <a:gd name="T40" fmla="*/ 2147483647 w 2146"/>
                  <a:gd name="T41" fmla="*/ 2147483647 h 734"/>
                  <a:gd name="T42" fmla="*/ 2147483647 w 2146"/>
                  <a:gd name="T43" fmla="*/ 2147483647 h 734"/>
                  <a:gd name="T44" fmla="*/ 2147483647 w 2146"/>
                  <a:gd name="T45" fmla="*/ 2147483647 h 734"/>
                  <a:gd name="T46" fmla="*/ 2147483647 w 2146"/>
                  <a:gd name="T47" fmla="*/ 2147483647 h 734"/>
                  <a:gd name="T48" fmla="*/ 2147483647 w 2146"/>
                  <a:gd name="T49" fmla="*/ 2147483647 h 734"/>
                  <a:gd name="T50" fmla="*/ 2147483647 w 2146"/>
                  <a:gd name="T51" fmla="*/ 2147483647 h 734"/>
                  <a:gd name="T52" fmla="*/ 2147483647 w 2146"/>
                  <a:gd name="T53" fmla="*/ 2147483647 h 734"/>
                  <a:gd name="T54" fmla="*/ 2147483647 w 2146"/>
                  <a:gd name="T55" fmla="*/ 2147483647 h 734"/>
                  <a:gd name="T56" fmla="*/ 2147483647 w 2146"/>
                  <a:gd name="T57" fmla="*/ 2147483647 h 734"/>
                  <a:gd name="T58" fmla="*/ 2147483647 w 2146"/>
                  <a:gd name="T59" fmla="*/ 2147483647 h 734"/>
                  <a:gd name="T60" fmla="*/ 2147483647 w 2146"/>
                  <a:gd name="T61" fmla="*/ 2147483647 h 734"/>
                  <a:gd name="T62" fmla="*/ 2147483647 w 2146"/>
                  <a:gd name="T63" fmla="*/ 2147483647 h 734"/>
                  <a:gd name="T64" fmla="*/ 2147483647 w 2146"/>
                  <a:gd name="T65" fmla="*/ 2147483647 h 734"/>
                  <a:gd name="T66" fmla="*/ 2147483647 w 2146"/>
                  <a:gd name="T67" fmla="*/ 2147483647 h 734"/>
                  <a:gd name="T68" fmla="*/ 2147483647 w 2146"/>
                  <a:gd name="T69" fmla="*/ 2147483647 h 734"/>
                  <a:gd name="T70" fmla="*/ 2147483647 w 2146"/>
                  <a:gd name="T71" fmla="*/ 2147483647 h 734"/>
                  <a:gd name="T72" fmla="*/ 2147483647 w 2146"/>
                  <a:gd name="T73" fmla="*/ 2147483647 h 734"/>
                  <a:gd name="T74" fmla="*/ 2147483647 w 2146"/>
                  <a:gd name="T75" fmla="*/ 2147483647 h 734"/>
                  <a:gd name="T76" fmla="*/ 2147483647 w 2146"/>
                  <a:gd name="T77" fmla="*/ 2147483647 h 734"/>
                  <a:gd name="T78" fmla="*/ 2147483647 w 2146"/>
                  <a:gd name="T79" fmla="*/ 2147483647 h 734"/>
                  <a:gd name="T80" fmla="*/ 2147483647 w 2146"/>
                  <a:gd name="T81" fmla="*/ 2147483647 h 734"/>
                  <a:gd name="T82" fmla="*/ 2147483647 w 2146"/>
                  <a:gd name="T83" fmla="*/ 2147483647 h 734"/>
                  <a:gd name="T84" fmla="*/ 2147483647 w 2146"/>
                  <a:gd name="T85" fmla="*/ 2147483647 h 734"/>
                  <a:gd name="T86" fmla="*/ 2147483647 w 2146"/>
                  <a:gd name="T87" fmla="*/ 2147483647 h 734"/>
                  <a:gd name="T88" fmla="*/ 2147483647 w 2146"/>
                  <a:gd name="T89" fmla="*/ 2147483647 h 734"/>
                  <a:gd name="T90" fmla="*/ 2147483647 w 2146"/>
                  <a:gd name="T91" fmla="*/ 2147483647 h 734"/>
                  <a:gd name="T92" fmla="*/ 2147483647 w 2146"/>
                  <a:gd name="T93" fmla="*/ 2147483647 h 734"/>
                  <a:gd name="T94" fmla="*/ 2147483647 w 2146"/>
                  <a:gd name="T95" fmla="*/ 2147483647 h 734"/>
                  <a:gd name="T96" fmla="*/ 2147483647 w 2146"/>
                  <a:gd name="T97" fmla="*/ 2147483647 h 734"/>
                  <a:gd name="T98" fmla="*/ 2147483647 w 2146"/>
                  <a:gd name="T99" fmla="*/ 2147483647 h 73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6"/>
                  <a:gd name="T151" fmla="*/ 0 h 734"/>
                  <a:gd name="T152" fmla="*/ 2146 w 2146"/>
                  <a:gd name="T153" fmla="*/ 734 h 73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6" h="734">
                    <a:moveTo>
                      <a:pt x="0" y="301"/>
                    </a:moveTo>
                    <a:lnTo>
                      <a:pt x="43" y="499"/>
                    </a:lnTo>
                    <a:lnTo>
                      <a:pt x="91" y="620"/>
                    </a:lnTo>
                    <a:lnTo>
                      <a:pt x="133" y="680"/>
                    </a:lnTo>
                    <a:lnTo>
                      <a:pt x="175" y="692"/>
                    </a:lnTo>
                    <a:lnTo>
                      <a:pt x="217" y="662"/>
                    </a:lnTo>
                    <a:lnTo>
                      <a:pt x="265" y="608"/>
                    </a:lnTo>
                    <a:lnTo>
                      <a:pt x="307" y="529"/>
                    </a:lnTo>
                    <a:lnTo>
                      <a:pt x="349" y="445"/>
                    </a:lnTo>
                    <a:lnTo>
                      <a:pt x="397" y="355"/>
                    </a:lnTo>
                    <a:lnTo>
                      <a:pt x="439" y="271"/>
                    </a:lnTo>
                    <a:lnTo>
                      <a:pt x="481" y="193"/>
                    </a:lnTo>
                    <a:lnTo>
                      <a:pt x="523" y="121"/>
                    </a:lnTo>
                    <a:lnTo>
                      <a:pt x="571" y="66"/>
                    </a:lnTo>
                    <a:lnTo>
                      <a:pt x="613" y="30"/>
                    </a:lnTo>
                    <a:lnTo>
                      <a:pt x="655" y="6"/>
                    </a:lnTo>
                    <a:lnTo>
                      <a:pt x="704" y="0"/>
                    </a:lnTo>
                    <a:lnTo>
                      <a:pt x="746" y="6"/>
                    </a:lnTo>
                    <a:lnTo>
                      <a:pt x="788" y="24"/>
                    </a:lnTo>
                    <a:lnTo>
                      <a:pt x="830" y="48"/>
                    </a:lnTo>
                    <a:lnTo>
                      <a:pt x="878" y="84"/>
                    </a:lnTo>
                    <a:lnTo>
                      <a:pt x="920" y="121"/>
                    </a:lnTo>
                    <a:lnTo>
                      <a:pt x="962" y="163"/>
                    </a:lnTo>
                    <a:lnTo>
                      <a:pt x="1010" y="205"/>
                    </a:lnTo>
                    <a:lnTo>
                      <a:pt x="1052" y="253"/>
                    </a:lnTo>
                    <a:lnTo>
                      <a:pt x="1094" y="295"/>
                    </a:lnTo>
                    <a:lnTo>
                      <a:pt x="1142" y="337"/>
                    </a:lnTo>
                    <a:lnTo>
                      <a:pt x="1184" y="373"/>
                    </a:lnTo>
                    <a:lnTo>
                      <a:pt x="1226" y="409"/>
                    </a:lnTo>
                    <a:lnTo>
                      <a:pt x="1268" y="439"/>
                    </a:lnTo>
                    <a:lnTo>
                      <a:pt x="1316" y="469"/>
                    </a:lnTo>
                    <a:lnTo>
                      <a:pt x="1359" y="487"/>
                    </a:lnTo>
                    <a:lnTo>
                      <a:pt x="1401" y="505"/>
                    </a:lnTo>
                    <a:lnTo>
                      <a:pt x="1449" y="517"/>
                    </a:lnTo>
                    <a:lnTo>
                      <a:pt x="1491" y="523"/>
                    </a:lnTo>
                    <a:lnTo>
                      <a:pt x="1533" y="529"/>
                    </a:lnTo>
                    <a:lnTo>
                      <a:pt x="1575" y="529"/>
                    </a:lnTo>
                    <a:lnTo>
                      <a:pt x="1623" y="529"/>
                    </a:lnTo>
                    <a:lnTo>
                      <a:pt x="1665" y="523"/>
                    </a:lnTo>
                    <a:lnTo>
                      <a:pt x="1707" y="517"/>
                    </a:lnTo>
                    <a:lnTo>
                      <a:pt x="1755" y="511"/>
                    </a:lnTo>
                    <a:lnTo>
                      <a:pt x="1797" y="505"/>
                    </a:lnTo>
                    <a:lnTo>
                      <a:pt x="1839" y="505"/>
                    </a:lnTo>
                    <a:lnTo>
                      <a:pt x="1887" y="505"/>
                    </a:lnTo>
                    <a:lnTo>
                      <a:pt x="1929" y="517"/>
                    </a:lnTo>
                    <a:lnTo>
                      <a:pt x="1971" y="535"/>
                    </a:lnTo>
                    <a:lnTo>
                      <a:pt x="2014" y="559"/>
                    </a:lnTo>
                    <a:lnTo>
                      <a:pt x="2062" y="601"/>
                    </a:lnTo>
                    <a:lnTo>
                      <a:pt x="2104" y="662"/>
                    </a:lnTo>
                    <a:lnTo>
                      <a:pt x="2146" y="734"/>
                    </a:lnTo>
                  </a:path>
                </a:pathLst>
              </a:custGeom>
              <a:noFill/>
              <a:ln w="19050" cap="sq">
                <a:solidFill>
                  <a:srgbClr val="000000"/>
                </a:solidFill>
                <a:prstDash val="sys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7" name="Freeform 31"/>
              <p:cNvSpPr>
                <a:spLocks noEditPoints="1"/>
              </p:cNvSpPr>
              <p:nvPr/>
            </p:nvSpPr>
            <p:spPr bwMode="auto">
              <a:xfrm>
                <a:off x="1525588" y="4081463"/>
                <a:ext cx="3530600" cy="1422400"/>
              </a:xfrm>
              <a:custGeom>
                <a:avLst/>
                <a:gdLst>
                  <a:gd name="T0" fmla="*/ 2147483647 w 2224"/>
                  <a:gd name="T1" fmla="*/ 2147483647 h 896"/>
                  <a:gd name="T2" fmla="*/ 2147483647 w 2224"/>
                  <a:gd name="T3" fmla="*/ 2147483647 h 896"/>
                  <a:gd name="T4" fmla="*/ 2147483647 w 2224"/>
                  <a:gd name="T5" fmla="*/ 2147483647 h 896"/>
                  <a:gd name="T6" fmla="*/ 2147483647 w 2224"/>
                  <a:gd name="T7" fmla="*/ 2147483647 h 896"/>
                  <a:gd name="T8" fmla="*/ 2147483647 w 2224"/>
                  <a:gd name="T9" fmla="*/ 2147483647 h 896"/>
                  <a:gd name="T10" fmla="*/ 2147483647 w 2224"/>
                  <a:gd name="T11" fmla="*/ 2147483647 h 896"/>
                  <a:gd name="T12" fmla="*/ 2147483647 w 2224"/>
                  <a:gd name="T13" fmla="*/ 2147483647 h 896"/>
                  <a:gd name="T14" fmla="*/ 2147483647 w 2224"/>
                  <a:gd name="T15" fmla="*/ 2147483647 h 896"/>
                  <a:gd name="T16" fmla="*/ 2147483647 w 2224"/>
                  <a:gd name="T17" fmla="*/ 2147483647 h 896"/>
                  <a:gd name="T18" fmla="*/ 2147483647 w 2224"/>
                  <a:gd name="T19" fmla="*/ 2147483647 h 896"/>
                  <a:gd name="T20" fmla="*/ 2147483647 w 2224"/>
                  <a:gd name="T21" fmla="*/ 2147483647 h 896"/>
                  <a:gd name="T22" fmla="*/ 2147483647 w 2224"/>
                  <a:gd name="T23" fmla="*/ 2147483647 h 896"/>
                  <a:gd name="T24" fmla="*/ 2147483647 w 2224"/>
                  <a:gd name="T25" fmla="*/ 2147483647 h 896"/>
                  <a:gd name="T26" fmla="*/ 2147483647 w 2224"/>
                  <a:gd name="T27" fmla="*/ 2147483647 h 896"/>
                  <a:gd name="T28" fmla="*/ 2147483647 w 2224"/>
                  <a:gd name="T29" fmla="*/ 2147483647 h 896"/>
                  <a:gd name="T30" fmla="*/ 2147483647 w 2224"/>
                  <a:gd name="T31" fmla="*/ 2147483647 h 896"/>
                  <a:gd name="T32" fmla="*/ 2147483647 w 2224"/>
                  <a:gd name="T33" fmla="*/ 2147483647 h 896"/>
                  <a:gd name="T34" fmla="*/ 2147483647 w 2224"/>
                  <a:gd name="T35" fmla="*/ 2147483647 h 896"/>
                  <a:gd name="T36" fmla="*/ 2147483647 w 2224"/>
                  <a:gd name="T37" fmla="*/ 2147483647 h 896"/>
                  <a:gd name="T38" fmla="*/ 2147483647 w 2224"/>
                  <a:gd name="T39" fmla="*/ 2147483647 h 896"/>
                  <a:gd name="T40" fmla="*/ 2147483647 w 2224"/>
                  <a:gd name="T41" fmla="*/ 2147483647 h 896"/>
                  <a:gd name="T42" fmla="*/ 2147483647 w 2224"/>
                  <a:gd name="T43" fmla="*/ 2147483647 h 896"/>
                  <a:gd name="T44" fmla="*/ 2147483647 w 2224"/>
                  <a:gd name="T45" fmla="*/ 2147483647 h 896"/>
                  <a:gd name="T46" fmla="*/ 2147483647 w 2224"/>
                  <a:gd name="T47" fmla="*/ 2147483647 h 896"/>
                  <a:gd name="T48" fmla="*/ 2147483647 w 2224"/>
                  <a:gd name="T49" fmla="*/ 2147483647 h 896"/>
                  <a:gd name="T50" fmla="*/ 2147483647 w 2224"/>
                  <a:gd name="T51" fmla="*/ 2147483647 h 896"/>
                  <a:gd name="T52" fmla="*/ 2147483647 w 2224"/>
                  <a:gd name="T53" fmla="*/ 2147483647 h 896"/>
                  <a:gd name="T54" fmla="*/ 2147483647 w 2224"/>
                  <a:gd name="T55" fmla="*/ 0 h 896"/>
                  <a:gd name="T56" fmla="*/ 2147483647 w 2224"/>
                  <a:gd name="T57" fmla="*/ 2147483647 h 896"/>
                  <a:gd name="T58" fmla="*/ 2147483647 w 2224"/>
                  <a:gd name="T59" fmla="*/ 2147483647 h 896"/>
                  <a:gd name="T60" fmla="*/ 2147483647 w 2224"/>
                  <a:gd name="T61" fmla="*/ 2147483647 h 896"/>
                  <a:gd name="T62" fmla="*/ 2147483647 w 2224"/>
                  <a:gd name="T63" fmla="*/ 2147483647 h 896"/>
                  <a:gd name="T64" fmla="*/ 2147483647 w 2224"/>
                  <a:gd name="T65" fmla="*/ 2147483647 h 896"/>
                  <a:gd name="T66" fmla="*/ 2147483647 w 2224"/>
                  <a:gd name="T67" fmla="*/ 2147483647 h 896"/>
                  <a:gd name="T68" fmla="*/ 2147483647 w 2224"/>
                  <a:gd name="T69" fmla="*/ 2147483647 h 896"/>
                  <a:gd name="T70" fmla="*/ 2147483647 w 2224"/>
                  <a:gd name="T71" fmla="*/ 2147483647 h 896"/>
                  <a:gd name="T72" fmla="*/ 2147483647 w 2224"/>
                  <a:gd name="T73" fmla="*/ 2147483647 h 896"/>
                  <a:gd name="T74" fmla="*/ 2147483647 w 2224"/>
                  <a:gd name="T75" fmla="*/ 2147483647 h 896"/>
                  <a:gd name="T76" fmla="*/ 2147483647 w 2224"/>
                  <a:gd name="T77" fmla="*/ 2147483647 h 896"/>
                  <a:gd name="T78" fmla="*/ 2147483647 w 2224"/>
                  <a:gd name="T79" fmla="*/ 2147483647 h 896"/>
                  <a:gd name="T80" fmla="*/ 2147483647 w 2224"/>
                  <a:gd name="T81" fmla="*/ 2147483647 h 896"/>
                  <a:gd name="T82" fmla="*/ 2147483647 w 2224"/>
                  <a:gd name="T83" fmla="*/ 2147483647 h 896"/>
                  <a:gd name="T84" fmla="*/ 2147483647 w 2224"/>
                  <a:gd name="T85" fmla="*/ 2147483647 h 896"/>
                  <a:gd name="T86" fmla="*/ 2147483647 w 2224"/>
                  <a:gd name="T87" fmla="*/ 2147483647 h 896"/>
                  <a:gd name="T88" fmla="*/ 2147483647 w 2224"/>
                  <a:gd name="T89" fmla="*/ 2147483647 h 896"/>
                  <a:gd name="T90" fmla="*/ 2147483647 w 2224"/>
                  <a:gd name="T91" fmla="*/ 2147483647 h 896"/>
                  <a:gd name="T92" fmla="*/ 2147483647 w 2224"/>
                  <a:gd name="T93" fmla="*/ 2147483647 h 896"/>
                  <a:gd name="T94" fmla="*/ 2147483647 w 2224"/>
                  <a:gd name="T95" fmla="*/ 2147483647 h 896"/>
                  <a:gd name="T96" fmla="*/ 2147483647 w 2224"/>
                  <a:gd name="T97" fmla="*/ 2147483647 h 896"/>
                  <a:gd name="T98" fmla="*/ 2147483647 w 2224"/>
                  <a:gd name="T99" fmla="*/ 2147483647 h 896"/>
                  <a:gd name="T100" fmla="*/ 2147483647 w 2224"/>
                  <a:gd name="T101" fmla="*/ 2147483647 h 896"/>
                  <a:gd name="T102" fmla="*/ 2147483647 w 2224"/>
                  <a:gd name="T103" fmla="*/ 2147483647 h 896"/>
                  <a:gd name="T104" fmla="*/ 2147483647 w 2224"/>
                  <a:gd name="T105" fmla="*/ 2147483647 h 896"/>
                  <a:gd name="T106" fmla="*/ 2147483647 w 2224"/>
                  <a:gd name="T107" fmla="*/ 2147483647 h 896"/>
                  <a:gd name="T108" fmla="*/ 2147483647 w 2224"/>
                  <a:gd name="T109" fmla="*/ 2147483647 h 896"/>
                  <a:gd name="T110" fmla="*/ 2147483647 w 2224"/>
                  <a:gd name="T111" fmla="*/ 2147483647 h 896"/>
                  <a:gd name="T112" fmla="*/ 2147483647 w 2224"/>
                  <a:gd name="T113" fmla="*/ 2147483647 h 896"/>
                  <a:gd name="T114" fmla="*/ 2147483647 w 2224"/>
                  <a:gd name="T115" fmla="*/ 2147483647 h 896"/>
                  <a:gd name="T116" fmla="*/ 2147483647 w 2224"/>
                  <a:gd name="T117" fmla="*/ 2147483647 h 896"/>
                  <a:gd name="T118" fmla="*/ 2147483647 w 2224"/>
                  <a:gd name="T119" fmla="*/ 2147483647 h 8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24"/>
                  <a:gd name="T181" fmla="*/ 0 h 896"/>
                  <a:gd name="T182" fmla="*/ 2224 w 2224"/>
                  <a:gd name="T183" fmla="*/ 896 h 8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24" h="896">
                    <a:moveTo>
                      <a:pt x="1719" y="679"/>
                    </a:moveTo>
                    <a:lnTo>
                      <a:pt x="1749" y="679"/>
                    </a:lnTo>
                    <a:lnTo>
                      <a:pt x="1737" y="679"/>
                    </a:lnTo>
                    <a:lnTo>
                      <a:pt x="1737" y="667"/>
                    </a:lnTo>
                    <a:lnTo>
                      <a:pt x="1737" y="697"/>
                    </a:lnTo>
                    <a:moveTo>
                      <a:pt x="37" y="439"/>
                    </a:moveTo>
                    <a:lnTo>
                      <a:pt x="67" y="439"/>
                    </a:lnTo>
                    <a:lnTo>
                      <a:pt x="55" y="439"/>
                    </a:lnTo>
                    <a:lnTo>
                      <a:pt x="55" y="427"/>
                    </a:lnTo>
                    <a:lnTo>
                      <a:pt x="55" y="451"/>
                    </a:lnTo>
                    <a:moveTo>
                      <a:pt x="0" y="505"/>
                    </a:moveTo>
                    <a:lnTo>
                      <a:pt x="31" y="505"/>
                    </a:lnTo>
                    <a:lnTo>
                      <a:pt x="18" y="505"/>
                    </a:lnTo>
                    <a:lnTo>
                      <a:pt x="18" y="493"/>
                    </a:lnTo>
                    <a:lnTo>
                      <a:pt x="18" y="523"/>
                    </a:lnTo>
                    <a:moveTo>
                      <a:pt x="1803" y="511"/>
                    </a:moveTo>
                    <a:lnTo>
                      <a:pt x="1833" y="511"/>
                    </a:lnTo>
                    <a:lnTo>
                      <a:pt x="1821" y="511"/>
                    </a:lnTo>
                    <a:lnTo>
                      <a:pt x="1821" y="499"/>
                    </a:lnTo>
                    <a:lnTo>
                      <a:pt x="1821" y="529"/>
                    </a:lnTo>
                    <a:moveTo>
                      <a:pt x="1791" y="547"/>
                    </a:moveTo>
                    <a:lnTo>
                      <a:pt x="1821" y="547"/>
                    </a:lnTo>
                    <a:lnTo>
                      <a:pt x="1803" y="547"/>
                    </a:lnTo>
                    <a:lnTo>
                      <a:pt x="1803" y="535"/>
                    </a:lnTo>
                    <a:lnTo>
                      <a:pt x="1803" y="559"/>
                    </a:lnTo>
                    <a:moveTo>
                      <a:pt x="1785" y="421"/>
                    </a:moveTo>
                    <a:lnTo>
                      <a:pt x="1815" y="421"/>
                    </a:lnTo>
                    <a:lnTo>
                      <a:pt x="1797" y="421"/>
                    </a:lnTo>
                    <a:lnTo>
                      <a:pt x="1797" y="403"/>
                    </a:lnTo>
                    <a:lnTo>
                      <a:pt x="1797" y="433"/>
                    </a:lnTo>
                    <a:moveTo>
                      <a:pt x="565" y="168"/>
                    </a:moveTo>
                    <a:lnTo>
                      <a:pt x="595" y="168"/>
                    </a:lnTo>
                    <a:lnTo>
                      <a:pt x="577" y="168"/>
                    </a:lnTo>
                    <a:lnTo>
                      <a:pt x="577" y="156"/>
                    </a:lnTo>
                    <a:lnTo>
                      <a:pt x="577" y="186"/>
                    </a:lnTo>
                    <a:moveTo>
                      <a:pt x="559" y="30"/>
                    </a:moveTo>
                    <a:lnTo>
                      <a:pt x="589" y="30"/>
                    </a:lnTo>
                    <a:lnTo>
                      <a:pt x="571" y="30"/>
                    </a:lnTo>
                    <a:lnTo>
                      <a:pt x="571" y="12"/>
                    </a:lnTo>
                    <a:lnTo>
                      <a:pt x="571" y="42"/>
                    </a:lnTo>
                    <a:moveTo>
                      <a:pt x="710" y="36"/>
                    </a:moveTo>
                    <a:lnTo>
                      <a:pt x="740" y="36"/>
                    </a:lnTo>
                    <a:lnTo>
                      <a:pt x="728" y="36"/>
                    </a:lnTo>
                    <a:lnTo>
                      <a:pt x="728" y="24"/>
                    </a:lnTo>
                    <a:lnTo>
                      <a:pt x="728" y="54"/>
                    </a:lnTo>
                    <a:moveTo>
                      <a:pt x="704" y="66"/>
                    </a:moveTo>
                    <a:lnTo>
                      <a:pt x="734" y="66"/>
                    </a:lnTo>
                    <a:lnTo>
                      <a:pt x="722" y="66"/>
                    </a:lnTo>
                    <a:lnTo>
                      <a:pt x="722" y="48"/>
                    </a:lnTo>
                    <a:lnTo>
                      <a:pt x="722" y="78"/>
                    </a:lnTo>
                    <a:moveTo>
                      <a:pt x="704" y="12"/>
                    </a:moveTo>
                    <a:lnTo>
                      <a:pt x="734" y="12"/>
                    </a:lnTo>
                    <a:lnTo>
                      <a:pt x="716" y="12"/>
                    </a:lnTo>
                    <a:lnTo>
                      <a:pt x="716" y="0"/>
                    </a:lnTo>
                    <a:lnTo>
                      <a:pt x="716" y="30"/>
                    </a:lnTo>
                    <a:moveTo>
                      <a:pt x="704" y="12"/>
                    </a:moveTo>
                    <a:lnTo>
                      <a:pt x="734" y="12"/>
                    </a:lnTo>
                    <a:lnTo>
                      <a:pt x="716" y="12"/>
                    </a:lnTo>
                    <a:lnTo>
                      <a:pt x="716" y="0"/>
                    </a:lnTo>
                    <a:lnTo>
                      <a:pt x="716" y="30"/>
                    </a:lnTo>
                    <a:moveTo>
                      <a:pt x="325" y="451"/>
                    </a:moveTo>
                    <a:lnTo>
                      <a:pt x="355" y="451"/>
                    </a:lnTo>
                    <a:lnTo>
                      <a:pt x="337" y="451"/>
                    </a:lnTo>
                    <a:lnTo>
                      <a:pt x="337" y="433"/>
                    </a:lnTo>
                    <a:lnTo>
                      <a:pt x="337" y="463"/>
                    </a:lnTo>
                    <a:moveTo>
                      <a:pt x="361" y="710"/>
                    </a:moveTo>
                    <a:lnTo>
                      <a:pt x="391" y="710"/>
                    </a:lnTo>
                    <a:lnTo>
                      <a:pt x="373" y="710"/>
                    </a:lnTo>
                    <a:lnTo>
                      <a:pt x="373" y="691"/>
                    </a:lnTo>
                    <a:lnTo>
                      <a:pt x="373" y="722"/>
                    </a:lnTo>
                    <a:moveTo>
                      <a:pt x="1773" y="529"/>
                    </a:moveTo>
                    <a:lnTo>
                      <a:pt x="1803" y="529"/>
                    </a:lnTo>
                    <a:lnTo>
                      <a:pt x="1791" y="529"/>
                    </a:lnTo>
                    <a:lnTo>
                      <a:pt x="1791" y="511"/>
                    </a:lnTo>
                    <a:lnTo>
                      <a:pt x="1791" y="541"/>
                    </a:lnTo>
                    <a:moveTo>
                      <a:pt x="1779" y="529"/>
                    </a:moveTo>
                    <a:lnTo>
                      <a:pt x="1803" y="529"/>
                    </a:lnTo>
                    <a:lnTo>
                      <a:pt x="1791" y="529"/>
                    </a:lnTo>
                    <a:lnTo>
                      <a:pt x="1791" y="511"/>
                    </a:lnTo>
                    <a:lnTo>
                      <a:pt x="1791" y="541"/>
                    </a:lnTo>
                    <a:moveTo>
                      <a:pt x="1767" y="800"/>
                    </a:moveTo>
                    <a:lnTo>
                      <a:pt x="1797" y="800"/>
                    </a:lnTo>
                    <a:lnTo>
                      <a:pt x="1785" y="800"/>
                    </a:lnTo>
                    <a:lnTo>
                      <a:pt x="1785" y="788"/>
                    </a:lnTo>
                    <a:lnTo>
                      <a:pt x="1785" y="818"/>
                    </a:lnTo>
                    <a:moveTo>
                      <a:pt x="1773" y="734"/>
                    </a:moveTo>
                    <a:lnTo>
                      <a:pt x="1803" y="734"/>
                    </a:lnTo>
                    <a:lnTo>
                      <a:pt x="1785" y="734"/>
                    </a:lnTo>
                    <a:lnTo>
                      <a:pt x="1785" y="722"/>
                    </a:lnTo>
                    <a:lnTo>
                      <a:pt x="1785" y="752"/>
                    </a:lnTo>
                    <a:moveTo>
                      <a:pt x="1899" y="746"/>
                    </a:moveTo>
                    <a:lnTo>
                      <a:pt x="1929" y="746"/>
                    </a:lnTo>
                    <a:lnTo>
                      <a:pt x="1911" y="746"/>
                    </a:lnTo>
                    <a:lnTo>
                      <a:pt x="1911" y="728"/>
                    </a:lnTo>
                    <a:lnTo>
                      <a:pt x="1911" y="758"/>
                    </a:lnTo>
                    <a:moveTo>
                      <a:pt x="1683" y="625"/>
                    </a:moveTo>
                    <a:lnTo>
                      <a:pt x="1713" y="625"/>
                    </a:lnTo>
                    <a:lnTo>
                      <a:pt x="1701" y="625"/>
                    </a:lnTo>
                    <a:lnTo>
                      <a:pt x="1701" y="607"/>
                    </a:lnTo>
                    <a:lnTo>
                      <a:pt x="1701" y="637"/>
                    </a:lnTo>
                    <a:moveTo>
                      <a:pt x="1899" y="746"/>
                    </a:moveTo>
                    <a:lnTo>
                      <a:pt x="1929" y="746"/>
                    </a:lnTo>
                    <a:lnTo>
                      <a:pt x="1911" y="746"/>
                    </a:lnTo>
                    <a:lnTo>
                      <a:pt x="1911" y="728"/>
                    </a:lnTo>
                    <a:lnTo>
                      <a:pt x="1911" y="758"/>
                    </a:lnTo>
                    <a:moveTo>
                      <a:pt x="1899" y="764"/>
                    </a:moveTo>
                    <a:lnTo>
                      <a:pt x="1929" y="764"/>
                    </a:lnTo>
                    <a:lnTo>
                      <a:pt x="1911" y="764"/>
                    </a:lnTo>
                    <a:lnTo>
                      <a:pt x="1911" y="752"/>
                    </a:lnTo>
                    <a:lnTo>
                      <a:pt x="1911" y="776"/>
                    </a:lnTo>
                    <a:moveTo>
                      <a:pt x="1899" y="746"/>
                    </a:moveTo>
                    <a:lnTo>
                      <a:pt x="1929" y="746"/>
                    </a:lnTo>
                    <a:lnTo>
                      <a:pt x="1911" y="746"/>
                    </a:lnTo>
                    <a:lnTo>
                      <a:pt x="1911" y="728"/>
                    </a:lnTo>
                    <a:lnTo>
                      <a:pt x="1911" y="758"/>
                    </a:lnTo>
                    <a:moveTo>
                      <a:pt x="1899" y="764"/>
                    </a:moveTo>
                    <a:lnTo>
                      <a:pt x="1929" y="764"/>
                    </a:lnTo>
                    <a:lnTo>
                      <a:pt x="1911" y="764"/>
                    </a:lnTo>
                    <a:lnTo>
                      <a:pt x="1911" y="752"/>
                    </a:lnTo>
                    <a:lnTo>
                      <a:pt x="1911" y="776"/>
                    </a:lnTo>
                    <a:moveTo>
                      <a:pt x="1911" y="770"/>
                    </a:moveTo>
                    <a:lnTo>
                      <a:pt x="1941" y="770"/>
                    </a:lnTo>
                    <a:lnTo>
                      <a:pt x="1929" y="770"/>
                    </a:lnTo>
                    <a:lnTo>
                      <a:pt x="1929" y="752"/>
                    </a:lnTo>
                    <a:lnTo>
                      <a:pt x="1929" y="782"/>
                    </a:lnTo>
                    <a:moveTo>
                      <a:pt x="1851" y="703"/>
                    </a:moveTo>
                    <a:lnTo>
                      <a:pt x="1881" y="703"/>
                    </a:lnTo>
                    <a:lnTo>
                      <a:pt x="1869" y="703"/>
                    </a:lnTo>
                    <a:lnTo>
                      <a:pt x="1869" y="691"/>
                    </a:lnTo>
                    <a:lnTo>
                      <a:pt x="1869" y="722"/>
                    </a:lnTo>
                    <a:moveTo>
                      <a:pt x="1857" y="703"/>
                    </a:moveTo>
                    <a:lnTo>
                      <a:pt x="1887" y="703"/>
                    </a:lnTo>
                    <a:lnTo>
                      <a:pt x="1875" y="703"/>
                    </a:lnTo>
                    <a:lnTo>
                      <a:pt x="1875" y="685"/>
                    </a:lnTo>
                    <a:lnTo>
                      <a:pt x="1875" y="716"/>
                    </a:lnTo>
                    <a:moveTo>
                      <a:pt x="1857" y="722"/>
                    </a:moveTo>
                    <a:lnTo>
                      <a:pt x="1887" y="722"/>
                    </a:lnTo>
                    <a:lnTo>
                      <a:pt x="1875" y="722"/>
                    </a:lnTo>
                    <a:lnTo>
                      <a:pt x="1875" y="710"/>
                    </a:lnTo>
                    <a:lnTo>
                      <a:pt x="1875" y="740"/>
                    </a:lnTo>
                    <a:moveTo>
                      <a:pt x="1761" y="728"/>
                    </a:moveTo>
                    <a:lnTo>
                      <a:pt x="1791" y="728"/>
                    </a:lnTo>
                    <a:lnTo>
                      <a:pt x="1779" y="728"/>
                    </a:lnTo>
                    <a:lnTo>
                      <a:pt x="1779" y="716"/>
                    </a:lnTo>
                    <a:lnTo>
                      <a:pt x="1779" y="740"/>
                    </a:lnTo>
                    <a:moveTo>
                      <a:pt x="1773" y="740"/>
                    </a:moveTo>
                    <a:lnTo>
                      <a:pt x="1803" y="740"/>
                    </a:lnTo>
                    <a:lnTo>
                      <a:pt x="1785" y="740"/>
                    </a:lnTo>
                    <a:lnTo>
                      <a:pt x="1785" y="722"/>
                    </a:lnTo>
                    <a:lnTo>
                      <a:pt x="1785" y="752"/>
                    </a:lnTo>
                    <a:moveTo>
                      <a:pt x="1857" y="722"/>
                    </a:moveTo>
                    <a:lnTo>
                      <a:pt x="1887" y="722"/>
                    </a:lnTo>
                    <a:lnTo>
                      <a:pt x="1875" y="722"/>
                    </a:lnTo>
                    <a:lnTo>
                      <a:pt x="1875" y="710"/>
                    </a:lnTo>
                    <a:lnTo>
                      <a:pt x="1875" y="740"/>
                    </a:lnTo>
                    <a:moveTo>
                      <a:pt x="1857" y="722"/>
                    </a:moveTo>
                    <a:lnTo>
                      <a:pt x="1887" y="722"/>
                    </a:lnTo>
                    <a:lnTo>
                      <a:pt x="1875" y="722"/>
                    </a:lnTo>
                    <a:lnTo>
                      <a:pt x="1875" y="710"/>
                    </a:lnTo>
                    <a:lnTo>
                      <a:pt x="1875" y="740"/>
                    </a:lnTo>
                    <a:moveTo>
                      <a:pt x="1857" y="722"/>
                    </a:moveTo>
                    <a:lnTo>
                      <a:pt x="1887" y="722"/>
                    </a:lnTo>
                    <a:lnTo>
                      <a:pt x="1869" y="722"/>
                    </a:lnTo>
                    <a:lnTo>
                      <a:pt x="1869" y="710"/>
                    </a:lnTo>
                    <a:lnTo>
                      <a:pt x="1869" y="740"/>
                    </a:lnTo>
                    <a:moveTo>
                      <a:pt x="1629" y="752"/>
                    </a:moveTo>
                    <a:lnTo>
                      <a:pt x="1659" y="752"/>
                    </a:lnTo>
                    <a:lnTo>
                      <a:pt x="1647" y="752"/>
                    </a:lnTo>
                    <a:lnTo>
                      <a:pt x="1647" y="740"/>
                    </a:lnTo>
                    <a:lnTo>
                      <a:pt x="1647" y="770"/>
                    </a:lnTo>
                    <a:moveTo>
                      <a:pt x="1881" y="703"/>
                    </a:moveTo>
                    <a:lnTo>
                      <a:pt x="1911" y="703"/>
                    </a:lnTo>
                    <a:lnTo>
                      <a:pt x="1893" y="703"/>
                    </a:lnTo>
                    <a:lnTo>
                      <a:pt x="1893" y="685"/>
                    </a:lnTo>
                    <a:lnTo>
                      <a:pt x="1893" y="716"/>
                    </a:lnTo>
                    <a:moveTo>
                      <a:pt x="1725" y="493"/>
                    </a:moveTo>
                    <a:lnTo>
                      <a:pt x="1755" y="493"/>
                    </a:lnTo>
                    <a:lnTo>
                      <a:pt x="1737" y="493"/>
                    </a:lnTo>
                    <a:lnTo>
                      <a:pt x="1737" y="481"/>
                    </a:lnTo>
                    <a:lnTo>
                      <a:pt x="1737" y="511"/>
                    </a:lnTo>
                    <a:moveTo>
                      <a:pt x="1623" y="637"/>
                    </a:moveTo>
                    <a:lnTo>
                      <a:pt x="1653" y="637"/>
                    </a:lnTo>
                    <a:lnTo>
                      <a:pt x="1641" y="637"/>
                    </a:lnTo>
                    <a:lnTo>
                      <a:pt x="1641" y="619"/>
                    </a:lnTo>
                    <a:lnTo>
                      <a:pt x="1641" y="649"/>
                    </a:lnTo>
                    <a:moveTo>
                      <a:pt x="1401" y="734"/>
                    </a:moveTo>
                    <a:lnTo>
                      <a:pt x="1431" y="734"/>
                    </a:lnTo>
                    <a:lnTo>
                      <a:pt x="1419" y="734"/>
                    </a:lnTo>
                    <a:lnTo>
                      <a:pt x="1419" y="716"/>
                    </a:lnTo>
                    <a:lnTo>
                      <a:pt x="1419" y="746"/>
                    </a:lnTo>
                    <a:moveTo>
                      <a:pt x="1407" y="734"/>
                    </a:moveTo>
                    <a:lnTo>
                      <a:pt x="1437" y="734"/>
                    </a:lnTo>
                    <a:lnTo>
                      <a:pt x="1419" y="734"/>
                    </a:lnTo>
                    <a:lnTo>
                      <a:pt x="1419" y="716"/>
                    </a:lnTo>
                    <a:lnTo>
                      <a:pt x="1419" y="746"/>
                    </a:lnTo>
                    <a:moveTo>
                      <a:pt x="1401" y="734"/>
                    </a:moveTo>
                    <a:lnTo>
                      <a:pt x="1431" y="734"/>
                    </a:lnTo>
                    <a:lnTo>
                      <a:pt x="1419" y="734"/>
                    </a:lnTo>
                    <a:lnTo>
                      <a:pt x="1419" y="716"/>
                    </a:lnTo>
                    <a:lnTo>
                      <a:pt x="1419" y="746"/>
                    </a:lnTo>
                    <a:moveTo>
                      <a:pt x="1521" y="734"/>
                    </a:moveTo>
                    <a:lnTo>
                      <a:pt x="1551" y="734"/>
                    </a:lnTo>
                    <a:lnTo>
                      <a:pt x="1539" y="734"/>
                    </a:lnTo>
                    <a:lnTo>
                      <a:pt x="1539" y="722"/>
                    </a:lnTo>
                    <a:lnTo>
                      <a:pt x="1539" y="752"/>
                    </a:lnTo>
                    <a:moveTo>
                      <a:pt x="1659" y="854"/>
                    </a:moveTo>
                    <a:lnTo>
                      <a:pt x="1689" y="854"/>
                    </a:lnTo>
                    <a:lnTo>
                      <a:pt x="1677" y="854"/>
                    </a:lnTo>
                    <a:lnTo>
                      <a:pt x="1677" y="836"/>
                    </a:lnTo>
                    <a:lnTo>
                      <a:pt x="1677" y="866"/>
                    </a:lnTo>
                    <a:moveTo>
                      <a:pt x="1779" y="559"/>
                    </a:moveTo>
                    <a:lnTo>
                      <a:pt x="1809" y="559"/>
                    </a:lnTo>
                    <a:lnTo>
                      <a:pt x="1797" y="559"/>
                    </a:lnTo>
                    <a:lnTo>
                      <a:pt x="1797" y="541"/>
                    </a:lnTo>
                    <a:lnTo>
                      <a:pt x="1797" y="571"/>
                    </a:lnTo>
                    <a:moveTo>
                      <a:pt x="1803" y="607"/>
                    </a:moveTo>
                    <a:lnTo>
                      <a:pt x="1833" y="607"/>
                    </a:lnTo>
                    <a:lnTo>
                      <a:pt x="1815" y="607"/>
                    </a:lnTo>
                    <a:lnTo>
                      <a:pt x="1815" y="595"/>
                    </a:lnTo>
                    <a:lnTo>
                      <a:pt x="1815" y="625"/>
                    </a:lnTo>
                    <a:moveTo>
                      <a:pt x="1797" y="565"/>
                    </a:moveTo>
                    <a:lnTo>
                      <a:pt x="1827" y="565"/>
                    </a:lnTo>
                    <a:lnTo>
                      <a:pt x="1815" y="565"/>
                    </a:lnTo>
                    <a:lnTo>
                      <a:pt x="1815" y="547"/>
                    </a:lnTo>
                    <a:lnTo>
                      <a:pt x="1815" y="577"/>
                    </a:lnTo>
                    <a:moveTo>
                      <a:pt x="1803" y="547"/>
                    </a:moveTo>
                    <a:lnTo>
                      <a:pt x="1827" y="547"/>
                    </a:lnTo>
                    <a:lnTo>
                      <a:pt x="1815" y="547"/>
                    </a:lnTo>
                    <a:lnTo>
                      <a:pt x="1815" y="535"/>
                    </a:lnTo>
                    <a:lnTo>
                      <a:pt x="1815" y="565"/>
                    </a:lnTo>
                    <a:moveTo>
                      <a:pt x="1737" y="523"/>
                    </a:moveTo>
                    <a:lnTo>
                      <a:pt x="1767" y="523"/>
                    </a:lnTo>
                    <a:lnTo>
                      <a:pt x="1749" y="523"/>
                    </a:lnTo>
                    <a:lnTo>
                      <a:pt x="1749" y="511"/>
                    </a:lnTo>
                    <a:lnTo>
                      <a:pt x="1749" y="541"/>
                    </a:lnTo>
                    <a:moveTo>
                      <a:pt x="1797" y="565"/>
                    </a:moveTo>
                    <a:lnTo>
                      <a:pt x="1827" y="565"/>
                    </a:lnTo>
                    <a:lnTo>
                      <a:pt x="1809" y="565"/>
                    </a:lnTo>
                    <a:lnTo>
                      <a:pt x="1809" y="547"/>
                    </a:lnTo>
                    <a:lnTo>
                      <a:pt x="1809" y="577"/>
                    </a:lnTo>
                    <a:moveTo>
                      <a:pt x="1803" y="607"/>
                    </a:moveTo>
                    <a:lnTo>
                      <a:pt x="1833" y="607"/>
                    </a:lnTo>
                    <a:lnTo>
                      <a:pt x="1821" y="607"/>
                    </a:lnTo>
                    <a:lnTo>
                      <a:pt x="1821" y="595"/>
                    </a:lnTo>
                    <a:lnTo>
                      <a:pt x="1821" y="625"/>
                    </a:lnTo>
                    <a:moveTo>
                      <a:pt x="1797" y="565"/>
                    </a:moveTo>
                    <a:lnTo>
                      <a:pt x="1827" y="565"/>
                    </a:lnTo>
                    <a:lnTo>
                      <a:pt x="1815" y="565"/>
                    </a:lnTo>
                    <a:lnTo>
                      <a:pt x="1815" y="547"/>
                    </a:lnTo>
                    <a:lnTo>
                      <a:pt x="1815" y="577"/>
                    </a:lnTo>
                    <a:moveTo>
                      <a:pt x="1785" y="529"/>
                    </a:moveTo>
                    <a:lnTo>
                      <a:pt x="1815" y="529"/>
                    </a:lnTo>
                    <a:lnTo>
                      <a:pt x="1803" y="529"/>
                    </a:lnTo>
                    <a:lnTo>
                      <a:pt x="1803" y="511"/>
                    </a:lnTo>
                    <a:lnTo>
                      <a:pt x="1803" y="541"/>
                    </a:lnTo>
                    <a:moveTo>
                      <a:pt x="1893" y="661"/>
                    </a:moveTo>
                    <a:lnTo>
                      <a:pt x="1923" y="661"/>
                    </a:lnTo>
                    <a:lnTo>
                      <a:pt x="1911" y="661"/>
                    </a:lnTo>
                    <a:lnTo>
                      <a:pt x="1911" y="643"/>
                    </a:lnTo>
                    <a:lnTo>
                      <a:pt x="1911" y="673"/>
                    </a:lnTo>
                    <a:moveTo>
                      <a:pt x="1893" y="661"/>
                    </a:moveTo>
                    <a:lnTo>
                      <a:pt x="1923" y="661"/>
                    </a:lnTo>
                    <a:lnTo>
                      <a:pt x="1905" y="661"/>
                    </a:lnTo>
                    <a:lnTo>
                      <a:pt x="1905" y="643"/>
                    </a:lnTo>
                    <a:lnTo>
                      <a:pt x="1905" y="673"/>
                    </a:lnTo>
                    <a:moveTo>
                      <a:pt x="1887" y="637"/>
                    </a:moveTo>
                    <a:lnTo>
                      <a:pt x="1917" y="637"/>
                    </a:lnTo>
                    <a:lnTo>
                      <a:pt x="1905" y="637"/>
                    </a:lnTo>
                    <a:lnTo>
                      <a:pt x="1905" y="625"/>
                    </a:lnTo>
                    <a:lnTo>
                      <a:pt x="1905" y="655"/>
                    </a:lnTo>
                    <a:moveTo>
                      <a:pt x="1563" y="794"/>
                    </a:moveTo>
                    <a:lnTo>
                      <a:pt x="1593" y="794"/>
                    </a:lnTo>
                    <a:lnTo>
                      <a:pt x="1575" y="794"/>
                    </a:lnTo>
                    <a:lnTo>
                      <a:pt x="1575" y="782"/>
                    </a:lnTo>
                    <a:lnTo>
                      <a:pt x="1575" y="806"/>
                    </a:lnTo>
                    <a:moveTo>
                      <a:pt x="1563" y="794"/>
                    </a:moveTo>
                    <a:lnTo>
                      <a:pt x="1593" y="794"/>
                    </a:lnTo>
                    <a:lnTo>
                      <a:pt x="1575" y="794"/>
                    </a:lnTo>
                    <a:lnTo>
                      <a:pt x="1575" y="782"/>
                    </a:lnTo>
                    <a:lnTo>
                      <a:pt x="1575" y="806"/>
                    </a:lnTo>
                    <a:moveTo>
                      <a:pt x="1575" y="661"/>
                    </a:moveTo>
                    <a:lnTo>
                      <a:pt x="1605" y="661"/>
                    </a:lnTo>
                    <a:lnTo>
                      <a:pt x="1587" y="661"/>
                    </a:lnTo>
                    <a:lnTo>
                      <a:pt x="1587" y="643"/>
                    </a:lnTo>
                    <a:lnTo>
                      <a:pt x="1587" y="673"/>
                    </a:lnTo>
                    <a:moveTo>
                      <a:pt x="1617" y="577"/>
                    </a:moveTo>
                    <a:lnTo>
                      <a:pt x="1647" y="577"/>
                    </a:lnTo>
                    <a:lnTo>
                      <a:pt x="1635" y="577"/>
                    </a:lnTo>
                    <a:lnTo>
                      <a:pt x="1635" y="565"/>
                    </a:lnTo>
                    <a:lnTo>
                      <a:pt x="1635" y="595"/>
                    </a:lnTo>
                    <a:moveTo>
                      <a:pt x="2020" y="673"/>
                    </a:moveTo>
                    <a:lnTo>
                      <a:pt x="2050" y="673"/>
                    </a:lnTo>
                    <a:lnTo>
                      <a:pt x="2032" y="673"/>
                    </a:lnTo>
                    <a:lnTo>
                      <a:pt x="2032" y="661"/>
                    </a:lnTo>
                    <a:lnTo>
                      <a:pt x="2032" y="691"/>
                    </a:lnTo>
                    <a:moveTo>
                      <a:pt x="2170" y="794"/>
                    </a:moveTo>
                    <a:lnTo>
                      <a:pt x="2200" y="794"/>
                    </a:lnTo>
                    <a:lnTo>
                      <a:pt x="2182" y="794"/>
                    </a:lnTo>
                    <a:lnTo>
                      <a:pt x="2182" y="782"/>
                    </a:lnTo>
                    <a:lnTo>
                      <a:pt x="2182" y="812"/>
                    </a:lnTo>
                    <a:moveTo>
                      <a:pt x="2020" y="673"/>
                    </a:moveTo>
                    <a:lnTo>
                      <a:pt x="2050" y="673"/>
                    </a:lnTo>
                    <a:lnTo>
                      <a:pt x="2032" y="673"/>
                    </a:lnTo>
                    <a:lnTo>
                      <a:pt x="2032" y="661"/>
                    </a:lnTo>
                    <a:lnTo>
                      <a:pt x="2032" y="691"/>
                    </a:lnTo>
                    <a:moveTo>
                      <a:pt x="2134" y="722"/>
                    </a:moveTo>
                    <a:lnTo>
                      <a:pt x="2164" y="722"/>
                    </a:lnTo>
                    <a:lnTo>
                      <a:pt x="2146" y="722"/>
                    </a:lnTo>
                    <a:lnTo>
                      <a:pt x="2146" y="710"/>
                    </a:lnTo>
                    <a:lnTo>
                      <a:pt x="2146" y="734"/>
                    </a:lnTo>
                    <a:moveTo>
                      <a:pt x="1749" y="529"/>
                    </a:moveTo>
                    <a:lnTo>
                      <a:pt x="1779" y="529"/>
                    </a:lnTo>
                    <a:lnTo>
                      <a:pt x="1761" y="529"/>
                    </a:lnTo>
                    <a:lnTo>
                      <a:pt x="1761" y="517"/>
                    </a:lnTo>
                    <a:lnTo>
                      <a:pt x="1761" y="541"/>
                    </a:lnTo>
                    <a:moveTo>
                      <a:pt x="1755" y="499"/>
                    </a:moveTo>
                    <a:lnTo>
                      <a:pt x="1785" y="499"/>
                    </a:lnTo>
                    <a:lnTo>
                      <a:pt x="1767" y="499"/>
                    </a:lnTo>
                    <a:lnTo>
                      <a:pt x="1767" y="487"/>
                    </a:lnTo>
                    <a:lnTo>
                      <a:pt x="1767" y="517"/>
                    </a:lnTo>
                    <a:moveTo>
                      <a:pt x="1749" y="487"/>
                    </a:moveTo>
                    <a:lnTo>
                      <a:pt x="1779" y="487"/>
                    </a:lnTo>
                    <a:lnTo>
                      <a:pt x="1767" y="487"/>
                    </a:lnTo>
                    <a:lnTo>
                      <a:pt x="1767" y="475"/>
                    </a:lnTo>
                    <a:lnTo>
                      <a:pt x="1767" y="505"/>
                    </a:lnTo>
                    <a:moveTo>
                      <a:pt x="1671" y="469"/>
                    </a:moveTo>
                    <a:lnTo>
                      <a:pt x="1701" y="469"/>
                    </a:lnTo>
                    <a:lnTo>
                      <a:pt x="1689" y="469"/>
                    </a:lnTo>
                    <a:lnTo>
                      <a:pt x="1689" y="457"/>
                    </a:lnTo>
                    <a:lnTo>
                      <a:pt x="1689" y="481"/>
                    </a:lnTo>
                    <a:moveTo>
                      <a:pt x="1689" y="487"/>
                    </a:moveTo>
                    <a:lnTo>
                      <a:pt x="1719" y="487"/>
                    </a:lnTo>
                    <a:lnTo>
                      <a:pt x="1707" y="487"/>
                    </a:lnTo>
                    <a:lnTo>
                      <a:pt x="1707" y="475"/>
                    </a:lnTo>
                    <a:lnTo>
                      <a:pt x="1707" y="505"/>
                    </a:lnTo>
                    <a:moveTo>
                      <a:pt x="1689" y="487"/>
                    </a:moveTo>
                    <a:lnTo>
                      <a:pt x="1719" y="487"/>
                    </a:lnTo>
                    <a:lnTo>
                      <a:pt x="1707" y="487"/>
                    </a:lnTo>
                    <a:lnTo>
                      <a:pt x="1707" y="475"/>
                    </a:lnTo>
                    <a:lnTo>
                      <a:pt x="1707" y="505"/>
                    </a:lnTo>
                    <a:moveTo>
                      <a:pt x="1653" y="571"/>
                    </a:moveTo>
                    <a:lnTo>
                      <a:pt x="1683" y="571"/>
                    </a:lnTo>
                    <a:lnTo>
                      <a:pt x="1665" y="571"/>
                    </a:lnTo>
                    <a:lnTo>
                      <a:pt x="1665" y="559"/>
                    </a:lnTo>
                    <a:lnTo>
                      <a:pt x="1665" y="589"/>
                    </a:lnTo>
                    <a:moveTo>
                      <a:pt x="872" y="451"/>
                    </a:moveTo>
                    <a:lnTo>
                      <a:pt x="902" y="451"/>
                    </a:lnTo>
                    <a:lnTo>
                      <a:pt x="884" y="451"/>
                    </a:lnTo>
                    <a:lnTo>
                      <a:pt x="884" y="439"/>
                    </a:lnTo>
                    <a:lnTo>
                      <a:pt x="884" y="469"/>
                    </a:lnTo>
                    <a:moveTo>
                      <a:pt x="1713" y="631"/>
                    </a:moveTo>
                    <a:lnTo>
                      <a:pt x="1743" y="631"/>
                    </a:lnTo>
                    <a:lnTo>
                      <a:pt x="1725" y="631"/>
                    </a:lnTo>
                    <a:lnTo>
                      <a:pt x="1725" y="619"/>
                    </a:lnTo>
                    <a:lnTo>
                      <a:pt x="1725" y="649"/>
                    </a:lnTo>
                    <a:moveTo>
                      <a:pt x="1737" y="595"/>
                    </a:moveTo>
                    <a:lnTo>
                      <a:pt x="1767" y="595"/>
                    </a:lnTo>
                    <a:lnTo>
                      <a:pt x="1749" y="595"/>
                    </a:lnTo>
                    <a:lnTo>
                      <a:pt x="1749" y="583"/>
                    </a:lnTo>
                    <a:lnTo>
                      <a:pt x="1749" y="613"/>
                    </a:lnTo>
                    <a:moveTo>
                      <a:pt x="716" y="12"/>
                    </a:moveTo>
                    <a:lnTo>
                      <a:pt x="746" y="12"/>
                    </a:lnTo>
                    <a:lnTo>
                      <a:pt x="728" y="12"/>
                    </a:lnTo>
                    <a:lnTo>
                      <a:pt x="728" y="0"/>
                    </a:lnTo>
                    <a:lnTo>
                      <a:pt x="728" y="30"/>
                    </a:lnTo>
                    <a:moveTo>
                      <a:pt x="1815" y="505"/>
                    </a:moveTo>
                    <a:lnTo>
                      <a:pt x="1845" y="505"/>
                    </a:lnTo>
                    <a:lnTo>
                      <a:pt x="1833" y="505"/>
                    </a:lnTo>
                    <a:lnTo>
                      <a:pt x="1833" y="487"/>
                    </a:lnTo>
                    <a:lnTo>
                      <a:pt x="1833" y="517"/>
                    </a:lnTo>
                    <a:moveTo>
                      <a:pt x="1401" y="884"/>
                    </a:moveTo>
                    <a:lnTo>
                      <a:pt x="1431" y="884"/>
                    </a:lnTo>
                    <a:lnTo>
                      <a:pt x="1413" y="884"/>
                    </a:lnTo>
                    <a:lnTo>
                      <a:pt x="1413" y="866"/>
                    </a:lnTo>
                    <a:lnTo>
                      <a:pt x="1413" y="896"/>
                    </a:lnTo>
                    <a:moveTo>
                      <a:pt x="1617" y="523"/>
                    </a:moveTo>
                    <a:lnTo>
                      <a:pt x="1641" y="523"/>
                    </a:lnTo>
                    <a:lnTo>
                      <a:pt x="1629" y="523"/>
                    </a:lnTo>
                    <a:lnTo>
                      <a:pt x="1629" y="505"/>
                    </a:lnTo>
                    <a:lnTo>
                      <a:pt x="1629" y="535"/>
                    </a:lnTo>
                    <a:moveTo>
                      <a:pt x="1587" y="589"/>
                    </a:moveTo>
                    <a:lnTo>
                      <a:pt x="1617" y="589"/>
                    </a:lnTo>
                    <a:lnTo>
                      <a:pt x="1599" y="589"/>
                    </a:lnTo>
                    <a:lnTo>
                      <a:pt x="1599" y="571"/>
                    </a:lnTo>
                    <a:lnTo>
                      <a:pt x="1599" y="601"/>
                    </a:lnTo>
                    <a:moveTo>
                      <a:pt x="1611" y="782"/>
                    </a:moveTo>
                    <a:lnTo>
                      <a:pt x="1641" y="782"/>
                    </a:lnTo>
                    <a:lnTo>
                      <a:pt x="1623" y="782"/>
                    </a:lnTo>
                    <a:lnTo>
                      <a:pt x="1623" y="770"/>
                    </a:lnTo>
                    <a:lnTo>
                      <a:pt x="1623" y="800"/>
                    </a:lnTo>
                    <a:moveTo>
                      <a:pt x="1689" y="776"/>
                    </a:moveTo>
                    <a:lnTo>
                      <a:pt x="1719" y="776"/>
                    </a:lnTo>
                    <a:lnTo>
                      <a:pt x="1701" y="776"/>
                    </a:lnTo>
                    <a:lnTo>
                      <a:pt x="1701" y="758"/>
                    </a:lnTo>
                    <a:lnTo>
                      <a:pt x="1701" y="788"/>
                    </a:lnTo>
                    <a:moveTo>
                      <a:pt x="1695" y="517"/>
                    </a:moveTo>
                    <a:lnTo>
                      <a:pt x="1725" y="517"/>
                    </a:lnTo>
                    <a:lnTo>
                      <a:pt x="1713" y="517"/>
                    </a:lnTo>
                    <a:lnTo>
                      <a:pt x="1713" y="505"/>
                    </a:lnTo>
                    <a:lnTo>
                      <a:pt x="1713" y="535"/>
                    </a:lnTo>
                    <a:moveTo>
                      <a:pt x="1641" y="517"/>
                    </a:moveTo>
                    <a:lnTo>
                      <a:pt x="1671" y="517"/>
                    </a:lnTo>
                    <a:lnTo>
                      <a:pt x="1659" y="517"/>
                    </a:lnTo>
                    <a:lnTo>
                      <a:pt x="1659" y="505"/>
                    </a:lnTo>
                    <a:lnTo>
                      <a:pt x="1659" y="529"/>
                    </a:lnTo>
                    <a:moveTo>
                      <a:pt x="1695" y="583"/>
                    </a:moveTo>
                    <a:lnTo>
                      <a:pt x="1725" y="583"/>
                    </a:lnTo>
                    <a:lnTo>
                      <a:pt x="1713" y="583"/>
                    </a:lnTo>
                    <a:lnTo>
                      <a:pt x="1713" y="571"/>
                    </a:lnTo>
                    <a:lnTo>
                      <a:pt x="1713" y="601"/>
                    </a:lnTo>
                    <a:moveTo>
                      <a:pt x="1701" y="649"/>
                    </a:moveTo>
                    <a:lnTo>
                      <a:pt x="1731" y="649"/>
                    </a:lnTo>
                    <a:lnTo>
                      <a:pt x="1713" y="649"/>
                    </a:lnTo>
                    <a:lnTo>
                      <a:pt x="1713" y="637"/>
                    </a:lnTo>
                    <a:lnTo>
                      <a:pt x="1713" y="667"/>
                    </a:lnTo>
                    <a:moveTo>
                      <a:pt x="1587" y="788"/>
                    </a:moveTo>
                    <a:lnTo>
                      <a:pt x="1617" y="788"/>
                    </a:lnTo>
                    <a:lnTo>
                      <a:pt x="1605" y="788"/>
                    </a:lnTo>
                    <a:lnTo>
                      <a:pt x="1605" y="770"/>
                    </a:lnTo>
                    <a:lnTo>
                      <a:pt x="1605" y="800"/>
                    </a:lnTo>
                    <a:moveTo>
                      <a:pt x="1671" y="607"/>
                    </a:moveTo>
                    <a:lnTo>
                      <a:pt x="1701" y="607"/>
                    </a:lnTo>
                    <a:lnTo>
                      <a:pt x="1683" y="607"/>
                    </a:lnTo>
                    <a:lnTo>
                      <a:pt x="1683" y="589"/>
                    </a:lnTo>
                    <a:lnTo>
                      <a:pt x="1683" y="619"/>
                    </a:lnTo>
                    <a:moveTo>
                      <a:pt x="1683" y="613"/>
                    </a:moveTo>
                    <a:lnTo>
                      <a:pt x="1713" y="613"/>
                    </a:lnTo>
                    <a:lnTo>
                      <a:pt x="1695" y="613"/>
                    </a:lnTo>
                    <a:lnTo>
                      <a:pt x="1695" y="601"/>
                    </a:lnTo>
                    <a:lnTo>
                      <a:pt x="1695" y="631"/>
                    </a:lnTo>
                    <a:moveTo>
                      <a:pt x="1707" y="685"/>
                    </a:moveTo>
                    <a:lnTo>
                      <a:pt x="1737" y="685"/>
                    </a:lnTo>
                    <a:lnTo>
                      <a:pt x="1725" y="685"/>
                    </a:lnTo>
                    <a:lnTo>
                      <a:pt x="1725" y="667"/>
                    </a:lnTo>
                    <a:lnTo>
                      <a:pt x="1725" y="697"/>
                    </a:lnTo>
                    <a:moveTo>
                      <a:pt x="1623" y="691"/>
                    </a:moveTo>
                    <a:lnTo>
                      <a:pt x="1653" y="691"/>
                    </a:lnTo>
                    <a:lnTo>
                      <a:pt x="1641" y="691"/>
                    </a:lnTo>
                    <a:lnTo>
                      <a:pt x="1641" y="673"/>
                    </a:lnTo>
                    <a:lnTo>
                      <a:pt x="1641" y="703"/>
                    </a:lnTo>
                    <a:moveTo>
                      <a:pt x="1623" y="691"/>
                    </a:moveTo>
                    <a:lnTo>
                      <a:pt x="1653" y="691"/>
                    </a:lnTo>
                    <a:lnTo>
                      <a:pt x="1641" y="691"/>
                    </a:lnTo>
                    <a:lnTo>
                      <a:pt x="1641" y="673"/>
                    </a:lnTo>
                    <a:lnTo>
                      <a:pt x="1641" y="703"/>
                    </a:lnTo>
                    <a:moveTo>
                      <a:pt x="1653" y="722"/>
                    </a:moveTo>
                    <a:lnTo>
                      <a:pt x="1683" y="722"/>
                    </a:lnTo>
                    <a:lnTo>
                      <a:pt x="1665" y="722"/>
                    </a:lnTo>
                    <a:lnTo>
                      <a:pt x="1665" y="703"/>
                    </a:lnTo>
                    <a:lnTo>
                      <a:pt x="1665" y="734"/>
                    </a:lnTo>
                    <a:moveTo>
                      <a:pt x="1497" y="529"/>
                    </a:moveTo>
                    <a:lnTo>
                      <a:pt x="1527" y="529"/>
                    </a:lnTo>
                    <a:lnTo>
                      <a:pt x="1509" y="529"/>
                    </a:lnTo>
                    <a:lnTo>
                      <a:pt x="1509" y="511"/>
                    </a:lnTo>
                    <a:lnTo>
                      <a:pt x="1509" y="541"/>
                    </a:lnTo>
                    <a:moveTo>
                      <a:pt x="1677" y="697"/>
                    </a:moveTo>
                    <a:lnTo>
                      <a:pt x="1707" y="697"/>
                    </a:lnTo>
                    <a:lnTo>
                      <a:pt x="1695" y="697"/>
                    </a:lnTo>
                    <a:lnTo>
                      <a:pt x="1695" y="685"/>
                    </a:lnTo>
                    <a:lnTo>
                      <a:pt x="1695" y="716"/>
                    </a:lnTo>
                    <a:moveTo>
                      <a:pt x="1629" y="607"/>
                    </a:moveTo>
                    <a:lnTo>
                      <a:pt x="1659" y="607"/>
                    </a:lnTo>
                    <a:lnTo>
                      <a:pt x="1647" y="607"/>
                    </a:lnTo>
                    <a:lnTo>
                      <a:pt x="1647" y="589"/>
                    </a:lnTo>
                    <a:lnTo>
                      <a:pt x="1647" y="619"/>
                    </a:lnTo>
                    <a:moveTo>
                      <a:pt x="1821" y="505"/>
                    </a:moveTo>
                    <a:lnTo>
                      <a:pt x="1851" y="505"/>
                    </a:lnTo>
                    <a:lnTo>
                      <a:pt x="1833" y="505"/>
                    </a:lnTo>
                    <a:lnTo>
                      <a:pt x="1833" y="487"/>
                    </a:lnTo>
                    <a:lnTo>
                      <a:pt x="1833" y="517"/>
                    </a:lnTo>
                    <a:moveTo>
                      <a:pt x="1821" y="505"/>
                    </a:moveTo>
                    <a:lnTo>
                      <a:pt x="1845" y="505"/>
                    </a:lnTo>
                    <a:lnTo>
                      <a:pt x="1833" y="505"/>
                    </a:lnTo>
                    <a:lnTo>
                      <a:pt x="1833" y="487"/>
                    </a:lnTo>
                    <a:lnTo>
                      <a:pt x="1833" y="517"/>
                    </a:lnTo>
                    <a:moveTo>
                      <a:pt x="1821" y="547"/>
                    </a:moveTo>
                    <a:lnTo>
                      <a:pt x="1851" y="547"/>
                    </a:lnTo>
                    <a:lnTo>
                      <a:pt x="1833" y="547"/>
                    </a:lnTo>
                    <a:lnTo>
                      <a:pt x="1833" y="535"/>
                    </a:lnTo>
                    <a:lnTo>
                      <a:pt x="1833" y="565"/>
                    </a:lnTo>
                    <a:moveTo>
                      <a:pt x="1821" y="505"/>
                    </a:moveTo>
                    <a:lnTo>
                      <a:pt x="1845" y="505"/>
                    </a:lnTo>
                    <a:lnTo>
                      <a:pt x="1833" y="505"/>
                    </a:lnTo>
                    <a:lnTo>
                      <a:pt x="1833" y="487"/>
                    </a:lnTo>
                    <a:lnTo>
                      <a:pt x="1833" y="517"/>
                    </a:lnTo>
                    <a:moveTo>
                      <a:pt x="1821" y="469"/>
                    </a:moveTo>
                    <a:lnTo>
                      <a:pt x="1851" y="469"/>
                    </a:lnTo>
                    <a:lnTo>
                      <a:pt x="1839" y="469"/>
                    </a:lnTo>
                    <a:lnTo>
                      <a:pt x="1839" y="457"/>
                    </a:lnTo>
                    <a:lnTo>
                      <a:pt x="1839" y="487"/>
                    </a:lnTo>
                    <a:moveTo>
                      <a:pt x="1833" y="559"/>
                    </a:moveTo>
                    <a:lnTo>
                      <a:pt x="1863" y="559"/>
                    </a:lnTo>
                    <a:lnTo>
                      <a:pt x="1851" y="559"/>
                    </a:lnTo>
                    <a:lnTo>
                      <a:pt x="1851" y="547"/>
                    </a:lnTo>
                    <a:lnTo>
                      <a:pt x="1851" y="577"/>
                    </a:lnTo>
                    <a:moveTo>
                      <a:pt x="1545" y="607"/>
                    </a:moveTo>
                    <a:lnTo>
                      <a:pt x="1575" y="607"/>
                    </a:lnTo>
                    <a:lnTo>
                      <a:pt x="1563" y="607"/>
                    </a:lnTo>
                    <a:lnTo>
                      <a:pt x="1563" y="595"/>
                    </a:lnTo>
                    <a:lnTo>
                      <a:pt x="1563" y="625"/>
                    </a:lnTo>
                    <a:moveTo>
                      <a:pt x="1545" y="655"/>
                    </a:moveTo>
                    <a:lnTo>
                      <a:pt x="1575" y="655"/>
                    </a:lnTo>
                    <a:lnTo>
                      <a:pt x="1557" y="655"/>
                    </a:lnTo>
                    <a:lnTo>
                      <a:pt x="1557" y="637"/>
                    </a:lnTo>
                    <a:lnTo>
                      <a:pt x="1557" y="667"/>
                    </a:lnTo>
                    <a:moveTo>
                      <a:pt x="1911" y="565"/>
                    </a:moveTo>
                    <a:lnTo>
                      <a:pt x="1941" y="565"/>
                    </a:lnTo>
                    <a:lnTo>
                      <a:pt x="1923" y="565"/>
                    </a:lnTo>
                    <a:lnTo>
                      <a:pt x="1923" y="553"/>
                    </a:lnTo>
                    <a:lnTo>
                      <a:pt x="1923" y="583"/>
                    </a:lnTo>
                    <a:moveTo>
                      <a:pt x="2152" y="836"/>
                    </a:moveTo>
                    <a:lnTo>
                      <a:pt x="2182" y="836"/>
                    </a:lnTo>
                    <a:lnTo>
                      <a:pt x="2164" y="836"/>
                    </a:lnTo>
                    <a:lnTo>
                      <a:pt x="2164" y="824"/>
                    </a:lnTo>
                    <a:lnTo>
                      <a:pt x="2164" y="848"/>
                    </a:lnTo>
                    <a:moveTo>
                      <a:pt x="2068" y="661"/>
                    </a:moveTo>
                    <a:lnTo>
                      <a:pt x="2098" y="661"/>
                    </a:lnTo>
                    <a:lnTo>
                      <a:pt x="2080" y="661"/>
                    </a:lnTo>
                    <a:lnTo>
                      <a:pt x="2080" y="649"/>
                    </a:lnTo>
                    <a:lnTo>
                      <a:pt x="2080" y="679"/>
                    </a:lnTo>
                    <a:moveTo>
                      <a:pt x="2068" y="673"/>
                    </a:moveTo>
                    <a:lnTo>
                      <a:pt x="2098" y="673"/>
                    </a:lnTo>
                    <a:lnTo>
                      <a:pt x="2080" y="673"/>
                    </a:lnTo>
                    <a:lnTo>
                      <a:pt x="2080" y="661"/>
                    </a:lnTo>
                    <a:lnTo>
                      <a:pt x="2080" y="685"/>
                    </a:lnTo>
                    <a:moveTo>
                      <a:pt x="1983" y="595"/>
                    </a:moveTo>
                    <a:lnTo>
                      <a:pt x="2014" y="595"/>
                    </a:lnTo>
                    <a:lnTo>
                      <a:pt x="1995" y="595"/>
                    </a:lnTo>
                    <a:lnTo>
                      <a:pt x="1995" y="583"/>
                    </a:lnTo>
                    <a:lnTo>
                      <a:pt x="1995" y="613"/>
                    </a:lnTo>
                    <a:moveTo>
                      <a:pt x="1899" y="529"/>
                    </a:moveTo>
                    <a:lnTo>
                      <a:pt x="1929" y="529"/>
                    </a:lnTo>
                    <a:lnTo>
                      <a:pt x="1911" y="529"/>
                    </a:lnTo>
                    <a:lnTo>
                      <a:pt x="1911" y="517"/>
                    </a:lnTo>
                    <a:lnTo>
                      <a:pt x="1911" y="547"/>
                    </a:lnTo>
                    <a:moveTo>
                      <a:pt x="1899" y="505"/>
                    </a:moveTo>
                    <a:lnTo>
                      <a:pt x="1929" y="505"/>
                    </a:lnTo>
                    <a:lnTo>
                      <a:pt x="1911" y="505"/>
                    </a:lnTo>
                    <a:lnTo>
                      <a:pt x="1911" y="493"/>
                    </a:lnTo>
                    <a:lnTo>
                      <a:pt x="1911" y="523"/>
                    </a:lnTo>
                    <a:moveTo>
                      <a:pt x="1911" y="553"/>
                    </a:moveTo>
                    <a:lnTo>
                      <a:pt x="1941" y="553"/>
                    </a:lnTo>
                    <a:lnTo>
                      <a:pt x="1929" y="553"/>
                    </a:lnTo>
                    <a:lnTo>
                      <a:pt x="1929" y="541"/>
                    </a:lnTo>
                    <a:lnTo>
                      <a:pt x="1929" y="571"/>
                    </a:lnTo>
                    <a:moveTo>
                      <a:pt x="1803" y="487"/>
                    </a:moveTo>
                    <a:lnTo>
                      <a:pt x="1833" y="487"/>
                    </a:lnTo>
                    <a:lnTo>
                      <a:pt x="1815" y="487"/>
                    </a:lnTo>
                    <a:lnTo>
                      <a:pt x="1815" y="469"/>
                    </a:lnTo>
                    <a:lnTo>
                      <a:pt x="1815" y="499"/>
                    </a:lnTo>
                    <a:moveTo>
                      <a:pt x="1809" y="493"/>
                    </a:moveTo>
                    <a:lnTo>
                      <a:pt x="1839" y="493"/>
                    </a:lnTo>
                    <a:lnTo>
                      <a:pt x="1821" y="493"/>
                    </a:lnTo>
                    <a:lnTo>
                      <a:pt x="1821" y="481"/>
                    </a:lnTo>
                    <a:lnTo>
                      <a:pt x="1821" y="511"/>
                    </a:lnTo>
                    <a:moveTo>
                      <a:pt x="1509" y="679"/>
                    </a:moveTo>
                    <a:lnTo>
                      <a:pt x="1539" y="679"/>
                    </a:lnTo>
                    <a:lnTo>
                      <a:pt x="1521" y="679"/>
                    </a:lnTo>
                    <a:lnTo>
                      <a:pt x="1521" y="661"/>
                    </a:lnTo>
                    <a:lnTo>
                      <a:pt x="1521" y="691"/>
                    </a:lnTo>
                    <a:moveTo>
                      <a:pt x="2194" y="872"/>
                    </a:moveTo>
                    <a:lnTo>
                      <a:pt x="2224" y="872"/>
                    </a:lnTo>
                    <a:lnTo>
                      <a:pt x="2212" y="872"/>
                    </a:lnTo>
                    <a:lnTo>
                      <a:pt x="2212" y="860"/>
                    </a:lnTo>
                    <a:lnTo>
                      <a:pt x="2212" y="884"/>
                    </a:lnTo>
                    <a:moveTo>
                      <a:pt x="1407" y="788"/>
                    </a:moveTo>
                    <a:lnTo>
                      <a:pt x="1437" y="788"/>
                    </a:lnTo>
                    <a:lnTo>
                      <a:pt x="1419" y="788"/>
                    </a:lnTo>
                    <a:lnTo>
                      <a:pt x="1419" y="776"/>
                    </a:lnTo>
                    <a:lnTo>
                      <a:pt x="1419" y="806"/>
                    </a:lnTo>
                    <a:moveTo>
                      <a:pt x="1659" y="541"/>
                    </a:moveTo>
                    <a:lnTo>
                      <a:pt x="1689" y="541"/>
                    </a:lnTo>
                    <a:lnTo>
                      <a:pt x="1671" y="541"/>
                    </a:lnTo>
                    <a:lnTo>
                      <a:pt x="1671" y="529"/>
                    </a:lnTo>
                    <a:lnTo>
                      <a:pt x="1671" y="559"/>
                    </a:lnTo>
                    <a:moveTo>
                      <a:pt x="1665" y="643"/>
                    </a:moveTo>
                    <a:lnTo>
                      <a:pt x="1695" y="643"/>
                    </a:lnTo>
                    <a:lnTo>
                      <a:pt x="1677" y="643"/>
                    </a:lnTo>
                    <a:lnTo>
                      <a:pt x="1677" y="631"/>
                    </a:lnTo>
                    <a:lnTo>
                      <a:pt x="1677" y="661"/>
                    </a:lnTo>
                    <a:moveTo>
                      <a:pt x="1551" y="505"/>
                    </a:moveTo>
                    <a:lnTo>
                      <a:pt x="1581" y="505"/>
                    </a:lnTo>
                    <a:lnTo>
                      <a:pt x="1569" y="505"/>
                    </a:lnTo>
                    <a:lnTo>
                      <a:pt x="1569" y="487"/>
                    </a:lnTo>
                    <a:lnTo>
                      <a:pt x="1569" y="517"/>
                    </a:lnTo>
                    <a:moveTo>
                      <a:pt x="2062" y="812"/>
                    </a:moveTo>
                    <a:lnTo>
                      <a:pt x="2092" y="812"/>
                    </a:lnTo>
                    <a:lnTo>
                      <a:pt x="2074" y="812"/>
                    </a:lnTo>
                    <a:lnTo>
                      <a:pt x="2074" y="794"/>
                    </a:lnTo>
                    <a:lnTo>
                      <a:pt x="2074" y="824"/>
                    </a:lnTo>
                    <a:moveTo>
                      <a:pt x="2062" y="812"/>
                    </a:moveTo>
                    <a:lnTo>
                      <a:pt x="2092" y="812"/>
                    </a:lnTo>
                    <a:lnTo>
                      <a:pt x="2074" y="812"/>
                    </a:lnTo>
                    <a:lnTo>
                      <a:pt x="2074" y="794"/>
                    </a:lnTo>
                    <a:lnTo>
                      <a:pt x="2074" y="824"/>
                    </a:lnTo>
                    <a:moveTo>
                      <a:pt x="1575" y="637"/>
                    </a:moveTo>
                    <a:lnTo>
                      <a:pt x="1605" y="637"/>
                    </a:lnTo>
                    <a:lnTo>
                      <a:pt x="1593" y="637"/>
                    </a:lnTo>
                    <a:lnTo>
                      <a:pt x="1593" y="619"/>
                    </a:lnTo>
                    <a:lnTo>
                      <a:pt x="1593" y="649"/>
                    </a:lnTo>
                    <a:moveTo>
                      <a:pt x="1575" y="637"/>
                    </a:moveTo>
                    <a:lnTo>
                      <a:pt x="1605" y="637"/>
                    </a:lnTo>
                    <a:lnTo>
                      <a:pt x="1593" y="637"/>
                    </a:lnTo>
                    <a:lnTo>
                      <a:pt x="1593" y="619"/>
                    </a:lnTo>
                    <a:lnTo>
                      <a:pt x="1593" y="649"/>
                    </a:lnTo>
                    <a:moveTo>
                      <a:pt x="1497" y="409"/>
                    </a:moveTo>
                    <a:lnTo>
                      <a:pt x="1521" y="409"/>
                    </a:lnTo>
                    <a:lnTo>
                      <a:pt x="1509" y="409"/>
                    </a:lnTo>
                    <a:lnTo>
                      <a:pt x="1509" y="391"/>
                    </a:lnTo>
                    <a:lnTo>
                      <a:pt x="1509" y="421"/>
                    </a:lnTo>
                    <a:moveTo>
                      <a:pt x="1743" y="842"/>
                    </a:moveTo>
                    <a:lnTo>
                      <a:pt x="1773" y="842"/>
                    </a:lnTo>
                    <a:lnTo>
                      <a:pt x="1761" y="842"/>
                    </a:lnTo>
                    <a:lnTo>
                      <a:pt x="1761" y="824"/>
                    </a:lnTo>
                    <a:lnTo>
                      <a:pt x="1761" y="854"/>
                    </a:lnTo>
                    <a:moveTo>
                      <a:pt x="1461" y="469"/>
                    </a:moveTo>
                    <a:lnTo>
                      <a:pt x="1491" y="469"/>
                    </a:lnTo>
                    <a:lnTo>
                      <a:pt x="1473" y="469"/>
                    </a:lnTo>
                    <a:lnTo>
                      <a:pt x="1473" y="457"/>
                    </a:lnTo>
                    <a:lnTo>
                      <a:pt x="1473" y="487"/>
                    </a:lnTo>
                    <a:moveTo>
                      <a:pt x="1629" y="511"/>
                    </a:moveTo>
                    <a:lnTo>
                      <a:pt x="1659" y="511"/>
                    </a:lnTo>
                    <a:lnTo>
                      <a:pt x="1641" y="511"/>
                    </a:lnTo>
                    <a:lnTo>
                      <a:pt x="1641" y="493"/>
                    </a:lnTo>
                    <a:lnTo>
                      <a:pt x="1641" y="523"/>
                    </a:lnTo>
                    <a:moveTo>
                      <a:pt x="1683" y="553"/>
                    </a:moveTo>
                    <a:lnTo>
                      <a:pt x="1713" y="553"/>
                    </a:lnTo>
                    <a:lnTo>
                      <a:pt x="1695" y="553"/>
                    </a:lnTo>
                    <a:lnTo>
                      <a:pt x="1695" y="541"/>
                    </a:lnTo>
                    <a:lnTo>
                      <a:pt x="1695" y="571"/>
                    </a:lnTo>
                    <a:moveTo>
                      <a:pt x="1683" y="553"/>
                    </a:moveTo>
                    <a:lnTo>
                      <a:pt x="1713" y="553"/>
                    </a:lnTo>
                    <a:lnTo>
                      <a:pt x="1695" y="553"/>
                    </a:lnTo>
                    <a:lnTo>
                      <a:pt x="1695" y="541"/>
                    </a:lnTo>
                    <a:lnTo>
                      <a:pt x="1695" y="571"/>
                    </a:lnTo>
                    <a:moveTo>
                      <a:pt x="1611" y="673"/>
                    </a:moveTo>
                    <a:lnTo>
                      <a:pt x="1641" y="673"/>
                    </a:lnTo>
                    <a:lnTo>
                      <a:pt x="1629" y="673"/>
                    </a:lnTo>
                    <a:lnTo>
                      <a:pt x="1629" y="661"/>
                    </a:lnTo>
                    <a:lnTo>
                      <a:pt x="1629" y="691"/>
                    </a:lnTo>
                    <a:moveTo>
                      <a:pt x="1611" y="673"/>
                    </a:moveTo>
                    <a:lnTo>
                      <a:pt x="1641" y="673"/>
                    </a:lnTo>
                    <a:lnTo>
                      <a:pt x="1629" y="673"/>
                    </a:lnTo>
                    <a:lnTo>
                      <a:pt x="1629" y="661"/>
                    </a:lnTo>
                    <a:lnTo>
                      <a:pt x="1629" y="691"/>
                    </a:lnTo>
                    <a:moveTo>
                      <a:pt x="1346" y="697"/>
                    </a:moveTo>
                    <a:lnTo>
                      <a:pt x="1377" y="697"/>
                    </a:lnTo>
                    <a:lnTo>
                      <a:pt x="1359" y="697"/>
                    </a:lnTo>
                    <a:lnTo>
                      <a:pt x="1359" y="679"/>
                    </a:lnTo>
                    <a:lnTo>
                      <a:pt x="1359" y="710"/>
                    </a:lnTo>
                    <a:moveTo>
                      <a:pt x="1629" y="511"/>
                    </a:moveTo>
                    <a:lnTo>
                      <a:pt x="1659" y="511"/>
                    </a:lnTo>
                    <a:lnTo>
                      <a:pt x="1641" y="511"/>
                    </a:lnTo>
                    <a:lnTo>
                      <a:pt x="1641" y="493"/>
                    </a:lnTo>
                    <a:lnTo>
                      <a:pt x="1641" y="523"/>
                    </a:lnTo>
                    <a:moveTo>
                      <a:pt x="1563" y="481"/>
                    </a:moveTo>
                    <a:lnTo>
                      <a:pt x="1593" y="481"/>
                    </a:lnTo>
                    <a:lnTo>
                      <a:pt x="1575" y="481"/>
                    </a:lnTo>
                    <a:lnTo>
                      <a:pt x="1575" y="469"/>
                    </a:lnTo>
                    <a:lnTo>
                      <a:pt x="1575" y="499"/>
                    </a:lnTo>
                    <a:moveTo>
                      <a:pt x="1551" y="499"/>
                    </a:moveTo>
                    <a:lnTo>
                      <a:pt x="1581" y="499"/>
                    </a:lnTo>
                    <a:lnTo>
                      <a:pt x="1563" y="499"/>
                    </a:lnTo>
                    <a:lnTo>
                      <a:pt x="1563" y="487"/>
                    </a:lnTo>
                    <a:lnTo>
                      <a:pt x="1563" y="517"/>
                    </a:lnTo>
                    <a:moveTo>
                      <a:pt x="1665" y="655"/>
                    </a:moveTo>
                    <a:lnTo>
                      <a:pt x="1695" y="655"/>
                    </a:lnTo>
                    <a:lnTo>
                      <a:pt x="1683" y="655"/>
                    </a:lnTo>
                    <a:lnTo>
                      <a:pt x="1683" y="637"/>
                    </a:lnTo>
                    <a:lnTo>
                      <a:pt x="1683" y="667"/>
                    </a:lnTo>
                    <a:moveTo>
                      <a:pt x="1665" y="655"/>
                    </a:moveTo>
                    <a:lnTo>
                      <a:pt x="1695" y="655"/>
                    </a:lnTo>
                    <a:lnTo>
                      <a:pt x="1677" y="655"/>
                    </a:lnTo>
                    <a:lnTo>
                      <a:pt x="1677" y="637"/>
                    </a:lnTo>
                    <a:lnTo>
                      <a:pt x="1677" y="667"/>
                    </a:lnTo>
                    <a:moveTo>
                      <a:pt x="1665" y="655"/>
                    </a:moveTo>
                    <a:lnTo>
                      <a:pt x="1695" y="655"/>
                    </a:lnTo>
                    <a:lnTo>
                      <a:pt x="1683" y="655"/>
                    </a:lnTo>
                    <a:lnTo>
                      <a:pt x="1683" y="637"/>
                    </a:lnTo>
                    <a:lnTo>
                      <a:pt x="1683" y="667"/>
                    </a:lnTo>
                    <a:moveTo>
                      <a:pt x="1491" y="481"/>
                    </a:moveTo>
                    <a:lnTo>
                      <a:pt x="1521" y="481"/>
                    </a:lnTo>
                    <a:lnTo>
                      <a:pt x="1503" y="481"/>
                    </a:lnTo>
                    <a:lnTo>
                      <a:pt x="1503" y="469"/>
                    </a:lnTo>
                    <a:lnTo>
                      <a:pt x="1503" y="499"/>
                    </a:lnTo>
                    <a:moveTo>
                      <a:pt x="1491" y="481"/>
                    </a:moveTo>
                    <a:lnTo>
                      <a:pt x="1521" y="481"/>
                    </a:lnTo>
                    <a:lnTo>
                      <a:pt x="1503" y="481"/>
                    </a:lnTo>
                    <a:lnTo>
                      <a:pt x="1503" y="469"/>
                    </a:lnTo>
                    <a:lnTo>
                      <a:pt x="1503" y="499"/>
                    </a:lnTo>
                    <a:moveTo>
                      <a:pt x="1575" y="758"/>
                    </a:moveTo>
                    <a:lnTo>
                      <a:pt x="1605" y="758"/>
                    </a:lnTo>
                    <a:lnTo>
                      <a:pt x="1593" y="758"/>
                    </a:lnTo>
                    <a:lnTo>
                      <a:pt x="1593" y="746"/>
                    </a:lnTo>
                    <a:lnTo>
                      <a:pt x="1593" y="776"/>
                    </a:lnTo>
                    <a:moveTo>
                      <a:pt x="1599" y="661"/>
                    </a:moveTo>
                    <a:lnTo>
                      <a:pt x="1629" y="661"/>
                    </a:lnTo>
                    <a:lnTo>
                      <a:pt x="1617" y="661"/>
                    </a:lnTo>
                    <a:lnTo>
                      <a:pt x="1617" y="643"/>
                    </a:lnTo>
                    <a:lnTo>
                      <a:pt x="1617" y="673"/>
                    </a:lnTo>
                    <a:moveTo>
                      <a:pt x="1599" y="661"/>
                    </a:moveTo>
                    <a:lnTo>
                      <a:pt x="1629" y="661"/>
                    </a:lnTo>
                    <a:lnTo>
                      <a:pt x="1617" y="661"/>
                    </a:lnTo>
                    <a:lnTo>
                      <a:pt x="1617" y="643"/>
                    </a:lnTo>
                    <a:lnTo>
                      <a:pt x="1617" y="673"/>
                    </a:lnTo>
                    <a:moveTo>
                      <a:pt x="1599" y="661"/>
                    </a:moveTo>
                    <a:lnTo>
                      <a:pt x="1629" y="661"/>
                    </a:lnTo>
                    <a:lnTo>
                      <a:pt x="1617" y="661"/>
                    </a:lnTo>
                    <a:lnTo>
                      <a:pt x="1617" y="643"/>
                    </a:lnTo>
                    <a:lnTo>
                      <a:pt x="1617" y="673"/>
                    </a:lnTo>
                    <a:moveTo>
                      <a:pt x="1605" y="661"/>
                    </a:moveTo>
                    <a:lnTo>
                      <a:pt x="1635" y="661"/>
                    </a:lnTo>
                    <a:lnTo>
                      <a:pt x="1623" y="661"/>
                    </a:lnTo>
                    <a:lnTo>
                      <a:pt x="1623" y="649"/>
                    </a:lnTo>
                    <a:lnTo>
                      <a:pt x="1623" y="679"/>
                    </a:lnTo>
                    <a:moveTo>
                      <a:pt x="1695" y="565"/>
                    </a:moveTo>
                    <a:lnTo>
                      <a:pt x="1725" y="565"/>
                    </a:lnTo>
                    <a:lnTo>
                      <a:pt x="1713" y="565"/>
                    </a:lnTo>
                    <a:lnTo>
                      <a:pt x="1713" y="553"/>
                    </a:lnTo>
                    <a:lnTo>
                      <a:pt x="1713" y="583"/>
                    </a:lnTo>
                    <a:moveTo>
                      <a:pt x="1443" y="667"/>
                    </a:moveTo>
                    <a:lnTo>
                      <a:pt x="1473" y="667"/>
                    </a:lnTo>
                    <a:lnTo>
                      <a:pt x="1455" y="667"/>
                    </a:lnTo>
                    <a:lnTo>
                      <a:pt x="1455" y="655"/>
                    </a:lnTo>
                    <a:lnTo>
                      <a:pt x="1455" y="679"/>
                    </a:lnTo>
                    <a:moveTo>
                      <a:pt x="1443" y="667"/>
                    </a:moveTo>
                    <a:lnTo>
                      <a:pt x="1473" y="667"/>
                    </a:lnTo>
                    <a:lnTo>
                      <a:pt x="1455" y="667"/>
                    </a:lnTo>
                    <a:lnTo>
                      <a:pt x="1455" y="655"/>
                    </a:lnTo>
                    <a:lnTo>
                      <a:pt x="1455" y="679"/>
                    </a:lnTo>
                    <a:moveTo>
                      <a:pt x="1443" y="667"/>
                    </a:moveTo>
                    <a:lnTo>
                      <a:pt x="1473" y="667"/>
                    </a:lnTo>
                    <a:lnTo>
                      <a:pt x="1455" y="667"/>
                    </a:lnTo>
                    <a:lnTo>
                      <a:pt x="1455" y="655"/>
                    </a:lnTo>
                    <a:lnTo>
                      <a:pt x="1455" y="679"/>
                    </a:lnTo>
                    <a:moveTo>
                      <a:pt x="1365" y="409"/>
                    </a:moveTo>
                    <a:lnTo>
                      <a:pt x="1395" y="409"/>
                    </a:lnTo>
                    <a:lnTo>
                      <a:pt x="1383" y="409"/>
                    </a:lnTo>
                    <a:lnTo>
                      <a:pt x="1383" y="391"/>
                    </a:lnTo>
                    <a:lnTo>
                      <a:pt x="1383" y="421"/>
                    </a:lnTo>
                    <a:moveTo>
                      <a:pt x="1371" y="409"/>
                    </a:moveTo>
                    <a:lnTo>
                      <a:pt x="1395" y="409"/>
                    </a:lnTo>
                    <a:lnTo>
                      <a:pt x="1383" y="409"/>
                    </a:lnTo>
                    <a:lnTo>
                      <a:pt x="1383" y="391"/>
                    </a:lnTo>
                    <a:lnTo>
                      <a:pt x="1383" y="421"/>
                    </a:lnTo>
                    <a:moveTo>
                      <a:pt x="1371" y="409"/>
                    </a:moveTo>
                    <a:lnTo>
                      <a:pt x="1395" y="409"/>
                    </a:lnTo>
                    <a:lnTo>
                      <a:pt x="1383" y="409"/>
                    </a:lnTo>
                    <a:lnTo>
                      <a:pt x="1383" y="391"/>
                    </a:lnTo>
                    <a:lnTo>
                      <a:pt x="1383" y="421"/>
                    </a:lnTo>
                    <a:moveTo>
                      <a:pt x="1413" y="788"/>
                    </a:moveTo>
                    <a:lnTo>
                      <a:pt x="1437" y="788"/>
                    </a:lnTo>
                    <a:lnTo>
                      <a:pt x="1425" y="788"/>
                    </a:lnTo>
                    <a:lnTo>
                      <a:pt x="1425" y="776"/>
                    </a:lnTo>
                    <a:lnTo>
                      <a:pt x="1425" y="806"/>
                    </a:lnTo>
                    <a:moveTo>
                      <a:pt x="1545" y="589"/>
                    </a:moveTo>
                    <a:lnTo>
                      <a:pt x="1575" y="589"/>
                    </a:lnTo>
                    <a:lnTo>
                      <a:pt x="1557" y="589"/>
                    </a:lnTo>
                    <a:lnTo>
                      <a:pt x="1557" y="571"/>
                    </a:lnTo>
                    <a:lnTo>
                      <a:pt x="1557" y="601"/>
                    </a:lnTo>
                    <a:moveTo>
                      <a:pt x="1689" y="728"/>
                    </a:moveTo>
                    <a:lnTo>
                      <a:pt x="1719" y="728"/>
                    </a:lnTo>
                    <a:lnTo>
                      <a:pt x="1701" y="728"/>
                    </a:lnTo>
                    <a:lnTo>
                      <a:pt x="1701" y="716"/>
                    </a:lnTo>
                    <a:lnTo>
                      <a:pt x="1701" y="746"/>
                    </a:lnTo>
                    <a:moveTo>
                      <a:pt x="1545" y="589"/>
                    </a:moveTo>
                    <a:lnTo>
                      <a:pt x="1575" y="589"/>
                    </a:lnTo>
                    <a:lnTo>
                      <a:pt x="1557" y="589"/>
                    </a:lnTo>
                    <a:lnTo>
                      <a:pt x="1557" y="571"/>
                    </a:lnTo>
                    <a:lnTo>
                      <a:pt x="1557" y="601"/>
                    </a:lnTo>
                    <a:moveTo>
                      <a:pt x="1695" y="565"/>
                    </a:moveTo>
                    <a:lnTo>
                      <a:pt x="1725" y="565"/>
                    </a:lnTo>
                    <a:lnTo>
                      <a:pt x="1707" y="565"/>
                    </a:lnTo>
                    <a:lnTo>
                      <a:pt x="1707" y="553"/>
                    </a:lnTo>
                    <a:lnTo>
                      <a:pt x="1707" y="583"/>
                    </a:lnTo>
                    <a:moveTo>
                      <a:pt x="1695" y="481"/>
                    </a:moveTo>
                    <a:lnTo>
                      <a:pt x="1725" y="481"/>
                    </a:lnTo>
                    <a:lnTo>
                      <a:pt x="1707" y="481"/>
                    </a:lnTo>
                    <a:lnTo>
                      <a:pt x="1707" y="469"/>
                    </a:lnTo>
                    <a:lnTo>
                      <a:pt x="1707" y="499"/>
                    </a:lnTo>
                    <a:moveTo>
                      <a:pt x="451" y="625"/>
                    </a:moveTo>
                    <a:lnTo>
                      <a:pt x="481" y="625"/>
                    </a:lnTo>
                    <a:lnTo>
                      <a:pt x="463" y="625"/>
                    </a:lnTo>
                    <a:lnTo>
                      <a:pt x="463" y="607"/>
                    </a:lnTo>
                    <a:lnTo>
                      <a:pt x="463" y="637"/>
                    </a:lnTo>
                  </a:path>
                </a:pathLst>
              </a:custGeom>
              <a:noFill/>
              <a:ln w="12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1922463" y="2792413"/>
            <a:ext cx="5230812" cy="3184525"/>
            <a:chOff x="1922983" y="2080146"/>
            <a:chExt cx="5230653" cy="3184144"/>
          </a:xfrm>
        </p:grpSpPr>
        <p:sp>
          <p:nvSpPr>
            <p:cNvPr id="20511" name="TextBox 40"/>
            <p:cNvSpPr txBox="1">
              <a:spLocks noChangeArrowheads="1"/>
            </p:cNvSpPr>
            <p:nvPr/>
          </p:nvSpPr>
          <p:spPr bwMode="auto">
            <a:xfrm>
              <a:off x="2464227" y="2080146"/>
              <a:ext cx="50526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/>
                <a:t>Site</a:t>
              </a:r>
              <a:endParaRPr lang="en-US" sz="1600"/>
            </a:p>
          </p:txBody>
        </p:sp>
        <p:sp>
          <p:nvSpPr>
            <p:cNvPr id="20512" name="TextBox 41"/>
            <p:cNvSpPr txBox="1">
              <a:spLocks noChangeArrowheads="1"/>
            </p:cNvSpPr>
            <p:nvPr/>
          </p:nvSpPr>
          <p:spPr bwMode="auto">
            <a:xfrm>
              <a:off x="2464227" y="2349746"/>
              <a:ext cx="22236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600"/>
                <a:t>LSQ spline through sites</a:t>
              </a:r>
              <a:endParaRPr lang="en-US" sz="1600"/>
            </a:p>
          </p:txBody>
        </p:sp>
        <p:sp>
          <p:nvSpPr>
            <p:cNvPr id="18" name="Oval 17"/>
            <p:cNvSpPr/>
            <p:nvPr/>
          </p:nvSpPr>
          <p:spPr>
            <a:xfrm>
              <a:off x="2119827" y="2215067"/>
              <a:ext cx="96834" cy="98413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922983" y="2508720"/>
              <a:ext cx="588944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15" name="Group 54"/>
            <p:cNvGrpSpPr>
              <a:grpSpLocks/>
            </p:cNvGrpSpPr>
            <p:nvPr/>
          </p:nvGrpSpPr>
          <p:grpSpPr bwMode="auto">
            <a:xfrm>
              <a:off x="2611281" y="3152422"/>
              <a:ext cx="4542355" cy="2111868"/>
              <a:chOff x="1525588" y="3852863"/>
              <a:chExt cx="3530600" cy="1641475"/>
            </a:xfrm>
          </p:grpSpPr>
          <p:sp>
            <p:nvSpPr>
              <p:cNvPr id="20516" name="Freeform 26"/>
              <p:cNvSpPr>
                <a:spLocks noEditPoints="1"/>
              </p:cNvSpPr>
              <p:nvPr/>
            </p:nvSpPr>
            <p:spPr bwMode="auto">
              <a:xfrm>
                <a:off x="1525588" y="4110038"/>
                <a:ext cx="3090863" cy="1374775"/>
              </a:xfrm>
              <a:custGeom>
                <a:avLst/>
                <a:gdLst>
                  <a:gd name="T0" fmla="*/ 2147483647 w 1947"/>
                  <a:gd name="T1" fmla="*/ 2147483647 h 866"/>
                  <a:gd name="T2" fmla="*/ 2147483647 w 1947"/>
                  <a:gd name="T3" fmla="*/ 2147483647 h 866"/>
                  <a:gd name="T4" fmla="*/ 2147483647 w 1947"/>
                  <a:gd name="T5" fmla="*/ 2147483647 h 866"/>
                  <a:gd name="T6" fmla="*/ 2147483647 w 1947"/>
                  <a:gd name="T7" fmla="*/ 2147483647 h 866"/>
                  <a:gd name="T8" fmla="*/ 2147483647 w 1947"/>
                  <a:gd name="T9" fmla="*/ 2147483647 h 866"/>
                  <a:gd name="T10" fmla="*/ 2147483647 w 1947"/>
                  <a:gd name="T11" fmla="*/ 2147483647 h 866"/>
                  <a:gd name="T12" fmla="*/ 2147483647 w 1947"/>
                  <a:gd name="T13" fmla="*/ 2147483647 h 866"/>
                  <a:gd name="T14" fmla="*/ 2147483647 w 1947"/>
                  <a:gd name="T15" fmla="*/ 2147483647 h 866"/>
                  <a:gd name="T16" fmla="*/ 2147483647 w 1947"/>
                  <a:gd name="T17" fmla="*/ 0 h 866"/>
                  <a:gd name="T18" fmla="*/ 2147483647 w 1947"/>
                  <a:gd name="T19" fmla="*/ 2147483647 h 866"/>
                  <a:gd name="T20" fmla="*/ 2147483647 w 1947"/>
                  <a:gd name="T21" fmla="*/ 2147483647 h 866"/>
                  <a:gd name="T22" fmla="*/ 2147483647 w 1947"/>
                  <a:gd name="T23" fmla="*/ 2147483647 h 866"/>
                  <a:gd name="T24" fmla="*/ 2147483647 w 1947"/>
                  <a:gd name="T25" fmla="*/ 2147483647 h 866"/>
                  <a:gd name="T26" fmla="*/ 2147483647 w 1947"/>
                  <a:gd name="T27" fmla="*/ 2147483647 h 866"/>
                  <a:gd name="T28" fmla="*/ 2147483647 w 1947"/>
                  <a:gd name="T29" fmla="*/ 2147483647 h 866"/>
                  <a:gd name="T30" fmla="*/ 2147483647 w 1947"/>
                  <a:gd name="T31" fmla="*/ 2147483647 h 866"/>
                  <a:gd name="T32" fmla="*/ 2147483647 w 1947"/>
                  <a:gd name="T33" fmla="*/ 2147483647 h 866"/>
                  <a:gd name="T34" fmla="*/ 2147483647 w 1947"/>
                  <a:gd name="T35" fmla="*/ 2147483647 h 866"/>
                  <a:gd name="T36" fmla="*/ 2147483647 w 1947"/>
                  <a:gd name="T37" fmla="*/ 2147483647 h 866"/>
                  <a:gd name="T38" fmla="*/ 2147483647 w 1947"/>
                  <a:gd name="T39" fmla="*/ 2147483647 h 866"/>
                  <a:gd name="T40" fmla="*/ 2147483647 w 1947"/>
                  <a:gd name="T41" fmla="*/ 2147483647 h 866"/>
                  <a:gd name="T42" fmla="*/ 2147483647 w 1947"/>
                  <a:gd name="T43" fmla="*/ 2147483647 h 866"/>
                  <a:gd name="T44" fmla="*/ 2147483647 w 1947"/>
                  <a:gd name="T45" fmla="*/ 2147483647 h 866"/>
                  <a:gd name="T46" fmla="*/ 2147483647 w 1947"/>
                  <a:gd name="T47" fmla="*/ 2147483647 h 866"/>
                  <a:gd name="T48" fmla="*/ 2147483647 w 1947"/>
                  <a:gd name="T49" fmla="*/ 2147483647 h 866"/>
                  <a:gd name="T50" fmla="*/ 2147483647 w 1947"/>
                  <a:gd name="T51" fmla="*/ 2147483647 h 866"/>
                  <a:gd name="T52" fmla="*/ 2147483647 w 1947"/>
                  <a:gd name="T53" fmla="*/ 2147483647 h 866"/>
                  <a:gd name="T54" fmla="*/ 2147483647 w 1947"/>
                  <a:gd name="T55" fmla="*/ 2147483647 h 866"/>
                  <a:gd name="T56" fmla="*/ 2147483647 w 1947"/>
                  <a:gd name="T57" fmla="*/ 2147483647 h 866"/>
                  <a:gd name="T58" fmla="*/ 2147483647 w 1947"/>
                  <a:gd name="T59" fmla="*/ 2147483647 h 866"/>
                  <a:gd name="T60" fmla="*/ 2147483647 w 1947"/>
                  <a:gd name="T61" fmla="*/ 2147483647 h 866"/>
                  <a:gd name="T62" fmla="*/ 2147483647 w 1947"/>
                  <a:gd name="T63" fmla="*/ 2147483647 h 866"/>
                  <a:gd name="T64" fmla="*/ 2147483647 w 1947"/>
                  <a:gd name="T65" fmla="*/ 2147483647 h 866"/>
                  <a:gd name="T66" fmla="*/ 2147483647 w 1947"/>
                  <a:gd name="T67" fmla="*/ 2147483647 h 866"/>
                  <a:gd name="T68" fmla="*/ 2147483647 w 1947"/>
                  <a:gd name="T69" fmla="*/ 2147483647 h 866"/>
                  <a:gd name="T70" fmla="*/ 2147483647 w 1947"/>
                  <a:gd name="T71" fmla="*/ 2147483647 h 866"/>
                  <a:gd name="T72" fmla="*/ 2147483647 w 1947"/>
                  <a:gd name="T73" fmla="*/ 2147483647 h 866"/>
                  <a:gd name="T74" fmla="*/ 2147483647 w 1947"/>
                  <a:gd name="T75" fmla="*/ 2147483647 h 866"/>
                  <a:gd name="T76" fmla="*/ 2147483647 w 1947"/>
                  <a:gd name="T77" fmla="*/ 2147483647 h 866"/>
                  <a:gd name="T78" fmla="*/ 2147483647 w 1947"/>
                  <a:gd name="T79" fmla="*/ 2147483647 h 866"/>
                  <a:gd name="T80" fmla="*/ 2147483647 w 1947"/>
                  <a:gd name="T81" fmla="*/ 2147483647 h 866"/>
                  <a:gd name="T82" fmla="*/ 2147483647 w 1947"/>
                  <a:gd name="T83" fmla="*/ 2147483647 h 866"/>
                  <a:gd name="T84" fmla="*/ 2147483647 w 1947"/>
                  <a:gd name="T85" fmla="*/ 2147483647 h 866"/>
                  <a:gd name="T86" fmla="*/ 2147483647 w 1947"/>
                  <a:gd name="T87" fmla="*/ 2147483647 h 866"/>
                  <a:gd name="T88" fmla="*/ 2147483647 w 1947"/>
                  <a:gd name="T89" fmla="*/ 2147483647 h 866"/>
                  <a:gd name="T90" fmla="*/ 2147483647 w 1947"/>
                  <a:gd name="T91" fmla="*/ 2147483647 h 866"/>
                  <a:gd name="T92" fmla="*/ 2147483647 w 1947"/>
                  <a:gd name="T93" fmla="*/ 2147483647 h 866"/>
                  <a:gd name="T94" fmla="*/ 2147483647 w 1947"/>
                  <a:gd name="T95" fmla="*/ 2147483647 h 866"/>
                  <a:gd name="T96" fmla="*/ 2147483647 w 1947"/>
                  <a:gd name="T97" fmla="*/ 2147483647 h 866"/>
                  <a:gd name="T98" fmla="*/ 2147483647 w 1947"/>
                  <a:gd name="T99" fmla="*/ 2147483647 h 866"/>
                  <a:gd name="T100" fmla="*/ 2147483647 w 1947"/>
                  <a:gd name="T101" fmla="*/ 2147483647 h 866"/>
                  <a:gd name="T102" fmla="*/ 2147483647 w 1947"/>
                  <a:gd name="T103" fmla="*/ 2147483647 h 866"/>
                  <a:gd name="T104" fmla="*/ 2147483647 w 1947"/>
                  <a:gd name="T105" fmla="*/ 2147483647 h 866"/>
                  <a:gd name="T106" fmla="*/ 2147483647 w 1947"/>
                  <a:gd name="T107" fmla="*/ 2147483647 h 866"/>
                  <a:gd name="T108" fmla="*/ 2147483647 w 1947"/>
                  <a:gd name="T109" fmla="*/ 2147483647 h 866"/>
                  <a:gd name="T110" fmla="*/ 2147483647 w 1947"/>
                  <a:gd name="T111" fmla="*/ 2147483647 h 866"/>
                  <a:gd name="T112" fmla="*/ 2147483647 w 1947"/>
                  <a:gd name="T113" fmla="*/ 2147483647 h 866"/>
                  <a:gd name="T114" fmla="*/ 2147483647 w 1947"/>
                  <a:gd name="T115" fmla="*/ 2147483647 h 866"/>
                  <a:gd name="T116" fmla="*/ 2147483647 w 1947"/>
                  <a:gd name="T117" fmla="*/ 2147483647 h 866"/>
                  <a:gd name="T118" fmla="*/ 2147483647 w 1947"/>
                  <a:gd name="T119" fmla="*/ 2147483647 h 866"/>
                  <a:gd name="T120" fmla="*/ 2147483647 w 1947"/>
                  <a:gd name="T121" fmla="*/ 2147483647 h 866"/>
                  <a:gd name="T122" fmla="*/ 2147483647 w 1947"/>
                  <a:gd name="T123" fmla="*/ 2147483647 h 86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47"/>
                  <a:gd name="T187" fmla="*/ 0 h 866"/>
                  <a:gd name="T188" fmla="*/ 1947 w 1947"/>
                  <a:gd name="T189" fmla="*/ 866 h 86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47" h="866">
                    <a:moveTo>
                      <a:pt x="1749" y="367"/>
                    </a:moveTo>
                    <a:lnTo>
                      <a:pt x="1749" y="361"/>
                    </a:lnTo>
                    <a:lnTo>
                      <a:pt x="1743" y="355"/>
                    </a:lnTo>
                    <a:lnTo>
                      <a:pt x="1737" y="355"/>
                    </a:lnTo>
                    <a:lnTo>
                      <a:pt x="1731" y="349"/>
                    </a:lnTo>
                    <a:lnTo>
                      <a:pt x="1731" y="355"/>
                    </a:lnTo>
                    <a:lnTo>
                      <a:pt x="1725" y="355"/>
                    </a:lnTo>
                    <a:lnTo>
                      <a:pt x="1719" y="361"/>
                    </a:lnTo>
                    <a:lnTo>
                      <a:pt x="1719" y="367"/>
                    </a:lnTo>
                    <a:lnTo>
                      <a:pt x="1719" y="373"/>
                    </a:lnTo>
                    <a:lnTo>
                      <a:pt x="1719" y="379"/>
                    </a:lnTo>
                    <a:lnTo>
                      <a:pt x="1725" y="379"/>
                    </a:lnTo>
                    <a:lnTo>
                      <a:pt x="1731" y="385"/>
                    </a:lnTo>
                    <a:lnTo>
                      <a:pt x="1737" y="385"/>
                    </a:lnTo>
                    <a:lnTo>
                      <a:pt x="1743" y="385"/>
                    </a:lnTo>
                    <a:lnTo>
                      <a:pt x="1749" y="379"/>
                    </a:lnTo>
                    <a:lnTo>
                      <a:pt x="1749" y="373"/>
                    </a:lnTo>
                    <a:lnTo>
                      <a:pt x="1749" y="367"/>
                    </a:lnTo>
                    <a:moveTo>
                      <a:pt x="73" y="277"/>
                    </a:moveTo>
                    <a:lnTo>
                      <a:pt x="73" y="271"/>
                    </a:lnTo>
                    <a:lnTo>
                      <a:pt x="67" y="265"/>
                    </a:lnTo>
                    <a:lnTo>
                      <a:pt x="61" y="259"/>
                    </a:lnTo>
                    <a:lnTo>
                      <a:pt x="55" y="259"/>
                    </a:lnTo>
                    <a:lnTo>
                      <a:pt x="49" y="259"/>
                    </a:lnTo>
                    <a:lnTo>
                      <a:pt x="43" y="265"/>
                    </a:lnTo>
                    <a:lnTo>
                      <a:pt x="37" y="265"/>
                    </a:lnTo>
                    <a:lnTo>
                      <a:pt x="37" y="271"/>
                    </a:lnTo>
                    <a:lnTo>
                      <a:pt x="37" y="277"/>
                    </a:lnTo>
                    <a:lnTo>
                      <a:pt x="37" y="283"/>
                    </a:lnTo>
                    <a:lnTo>
                      <a:pt x="43" y="289"/>
                    </a:lnTo>
                    <a:lnTo>
                      <a:pt x="49" y="289"/>
                    </a:lnTo>
                    <a:lnTo>
                      <a:pt x="55" y="289"/>
                    </a:lnTo>
                    <a:lnTo>
                      <a:pt x="61" y="289"/>
                    </a:lnTo>
                    <a:lnTo>
                      <a:pt x="67" y="283"/>
                    </a:lnTo>
                    <a:lnTo>
                      <a:pt x="73" y="283"/>
                    </a:lnTo>
                    <a:lnTo>
                      <a:pt x="73" y="277"/>
                    </a:lnTo>
                    <a:moveTo>
                      <a:pt x="37" y="229"/>
                    </a:moveTo>
                    <a:lnTo>
                      <a:pt x="37" y="223"/>
                    </a:lnTo>
                    <a:lnTo>
                      <a:pt x="31" y="217"/>
                    </a:lnTo>
                    <a:lnTo>
                      <a:pt x="24" y="211"/>
                    </a:lnTo>
                    <a:lnTo>
                      <a:pt x="18" y="211"/>
                    </a:lnTo>
                    <a:lnTo>
                      <a:pt x="12" y="211"/>
                    </a:lnTo>
                    <a:lnTo>
                      <a:pt x="6" y="217"/>
                    </a:lnTo>
                    <a:lnTo>
                      <a:pt x="0" y="217"/>
                    </a:lnTo>
                    <a:lnTo>
                      <a:pt x="0" y="223"/>
                    </a:lnTo>
                    <a:lnTo>
                      <a:pt x="0" y="229"/>
                    </a:lnTo>
                    <a:lnTo>
                      <a:pt x="0" y="235"/>
                    </a:lnTo>
                    <a:lnTo>
                      <a:pt x="6" y="241"/>
                    </a:lnTo>
                    <a:lnTo>
                      <a:pt x="12" y="241"/>
                    </a:lnTo>
                    <a:lnTo>
                      <a:pt x="18" y="241"/>
                    </a:lnTo>
                    <a:lnTo>
                      <a:pt x="24" y="241"/>
                    </a:lnTo>
                    <a:lnTo>
                      <a:pt x="31" y="235"/>
                    </a:lnTo>
                    <a:lnTo>
                      <a:pt x="37" y="235"/>
                    </a:lnTo>
                    <a:lnTo>
                      <a:pt x="37" y="229"/>
                    </a:lnTo>
                    <a:moveTo>
                      <a:pt x="1839" y="541"/>
                    </a:moveTo>
                    <a:lnTo>
                      <a:pt x="1833" y="535"/>
                    </a:lnTo>
                    <a:lnTo>
                      <a:pt x="1827" y="529"/>
                    </a:lnTo>
                    <a:lnTo>
                      <a:pt x="1821" y="523"/>
                    </a:lnTo>
                    <a:lnTo>
                      <a:pt x="1815" y="529"/>
                    </a:lnTo>
                    <a:lnTo>
                      <a:pt x="1809" y="529"/>
                    </a:lnTo>
                    <a:lnTo>
                      <a:pt x="1803" y="535"/>
                    </a:lnTo>
                    <a:lnTo>
                      <a:pt x="1803" y="541"/>
                    </a:lnTo>
                    <a:lnTo>
                      <a:pt x="1803" y="547"/>
                    </a:lnTo>
                    <a:lnTo>
                      <a:pt x="1803" y="553"/>
                    </a:lnTo>
                    <a:lnTo>
                      <a:pt x="1809" y="553"/>
                    </a:lnTo>
                    <a:lnTo>
                      <a:pt x="1815" y="559"/>
                    </a:lnTo>
                    <a:lnTo>
                      <a:pt x="1821" y="559"/>
                    </a:lnTo>
                    <a:lnTo>
                      <a:pt x="1827" y="559"/>
                    </a:lnTo>
                    <a:lnTo>
                      <a:pt x="1833" y="553"/>
                    </a:lnTo>
                    <a:lnTo>
                      <a:pt x="1833" y="547"/>
                    </a:lnTo>
                    <a:lnTo>
                      <a:pt x="1839" y="541"/>
                    </a:lnTo>
                    <a:moveTo>
                      <a:pt x="1821" y="523"/>
                    </a:moveTo>
                    <a:lnTo>
                      <a:pt x="1821" y="517"/>
                    </a:lnTo>
                    <a:lnTo>
                      <a:pt x="1815" y="511"/>
                    </a:lnTo>
                    <a:lnTo>
                      <a:pt x="1815" y="505"/>
                    </a:lnTo>
                    <a:lnTo>
                      <a:pt x="1809" y="505"/>
                    </a:lnTo>
                    <a:lnTo>
                      <a:pt x="1803" y="505"/>
                    </a:lnTo>
                    <a:lnTo>
                      <a:pt x="1797" y="505"/>
                    </a:lnTo>
                    <a:lnTo>
                      <a:pt x="1791" y="511"/>
                    </a:lnTo>
                    <a:lnTo>
                      <a:pt x="1785" y="517"/>
                    </a:lnTo>
                    <a:lnTo>
                      <a:pt x="1785" y="523"/>
                    </a:lnTo>
                    <a:lnTo>
                      <a:pt x="1791" y="529"/>
                    </a:lnTo>
                    <a:lnTo>
                      <a:pt x="1791" y="535"/>
                    </a:lnTo>
                    <a:lnTo>
                      <a:pt x="1797" y="535"/>
                    </a:lnTo>
                    <a:lnTo>
                      <a:pt x="1803" y="535"/>
                    </a:lnTo>
                    <a:lnTo>
                      <a:pt x="1809" y="535"/>
                    </a:lnTo>
                    <a:lnTo>
                      <a:pt x="1815" y="535"/>
                    </a:lnTo>
                    <a:lnTo>
                      <a:pt x="1815" y="529"/>
                    </a:lnTo>
                    <a:lnTo>
                      <a:pt x="1821" y="529"/>
                    </a:lnTo>
                    <a:lnTo>
                      <a:pt x="1821" y="523"/>
                    </a:lnTo>
                    <a:moveTo>
                      <a:pt x="1815" y="439"/>
                    </a:moveTo>
                    <a:lnTo>
                      <a:pt x="1815" y="439"/>
                    </a:lnTo>
                    <a:lnTo>
                      <a:pt x="1815" y="433"/>
                    </a:lnTo>
                    <a:lnTo>
                      <a:pt x="1809" y="427"/>
                    </a:lnTo>
                    <a:lnTo>
                      <a:pt x="1803" y="427"/>
                    </a:lnTo>
                    <a:lnTo>
                      <a:pt x="1797" y="427"/>
                    </a:lnTo>
                    <a:lnTo>
                      <a:pt x="1791" y="427"/>
                    </a:lnTo>
                    <a:lnTo>
                      <a:pt x="1785" y="433"/>
                    </a:lnTo>
                    <a:lnTo>
                      <a:pt x="1785" y="439"/>
                    </a:lnTo>
                    <a:lnTo>
                      <a:pt x="1785" y="445"/>
                    </a:lnTo>
                    <a:lnTo>
                      <a:pt x="1785" y="451"/>
                    </a:lnTo>
                    <a:lnTo>
                      <a:pt x="1791" y="457"/>
                    </a:lnTo>
                    <a:lnTo>
                      <a:pt x="1797" y="457"/>
                    </a:lnTo>
                    <a:lnTo>
                      <a:pt x="1803" y="457"/>
                    </a:lnTo>
                    <a:lnTo>
                      <a:pt x="1809" y="457"/>
                    </a:lnTo>
                    <a:lnTo>
                      <a:pt x="1815" y="451"/>
                    </a:lnTo>
                    <a:lnTo>
                      <a:pt x="1815" y="445"/>
                    </a:lnTo>
                    <a:lnTo>
                      <a:pt x="1815" y="439"/>
                    </a:lnTo>
                    <a:moveTo>
                      <a:pt x="595" y="150"/>
                    </a:moveTo>
                    <a:lnTo>
                      <a:pt x="595" y="144"/>
                    </a:lnTo>
                    <a:lnTo>
                      <a:pt x="589" y="138"/>
                    </a:lnTo>
                    <a:lnTo>
                      <a:pt x="583" y="132"/>
                    </a:lnTo>
                    <a:lnTo>
                      <a:pt x="577" y="132"/>
                    </a:lnTo>
                    <a:lnTo>
                      <a:pt x="571" y="132"/>
                    </a:lnTo>
                    <a:lnTo>
                      <a:pt x="565" y="138"/>
                    </a:lnTo>
                    <a:lnTo>
                      <a:pt x="565" y="144"/>
                    </a:lnTo>
                    <a:lnTo>
                      <a:pt x="559" y="150"/>
                    </a:lnTo>
                    <a:lnTo>
                      <a:pt x="559" y="156"/>
                    </a:lnTo>
                    <a:lnTo>
                      <a:pt x="565" y="156"/>
                    </a:lnTo>
                    <a:lnTo>
                      <a:pt x="565" y="162"/>
                    </a:lnTo>
                    <a:lnTo>
                      <a:pt x="571" y="168"/>
                    </a:lnTo>
                    <a:lnTo>
                      <a:pt x="577" y="168"/>
                    </a:lnTo>
                    <a:lnTo>
                      <a:pt x="583" y="168"/>
                    </a:lnTo>
                    <a:lnTo>
                      <a:pt x="589" y="162"/>
                    </a:lnTo>
                    <a:lnTo>
                      <a:pt x="595" y="156"/>
                    </a:lnTo>
                    <a:lnTo>
                      <a:pt x="595" y="150"/>
                    </a:lnTo>
                    <a:moveTo>
                      <a:pt x="589" y="12"/>
                    </a:moveTo>
                    <a:lnTo>
                      <a:pt x="589" y="6"/>
                    </a:lnTo>
                    <a:lnTo>
                      <a:pt x="583" y="0"/>
                    </a:lnTo>
                    <a:lnTo>
                      <a:pt x="577" y="0"/>
                    </a:lnTo>
                    <a:lnTo>
                      <a:pt x="571" y="0"/>
                    </a:lnTo>
                    <a:lnTo>
                      <a:pt x="565" y="0"/>
                    </a:lnTo>
                    <a:lnTo>
                      <a:pt x="559" y="0"/>
                    </a:lnTo>
                    <a:lnTo>
                      <a:pt x="559" y="6"/>
                    </a:lnTo>
                    <a:lnTo>
                      <a:pt x="559" y="12"/>
                    </a:lnTo>
                    <a:lnTo>
                      <a:pt x="559" y="18"/>
                    </a:lnTo>
                    <a:lnTo>
                      <a:pt x="559" y="24"/>
                    </a:lnTo>
                    <a:lnTo>
                      <a:pt x="565" y="30"/>
                    </a:lnTo>
                    <a:lnTo>
                      <a:pt x="571" y="30"/>
                    </a:lnTo>
                    <a:lnTo>
                      <a:pt x="577" y="30"/>
                    </a:lnTo>
                    <a:lnTo>
                      <a:pt x="583" y="30"/>
                    </a:lnTo>
                    <a:lnTo>
                      <a:pt x="589" y="24"/>
                    </a:lnTo>
                    <a:lnTo>
                      <a:pt x="589" y="18"/>
                    </a:lnTo>
                    <a:lnTo>
                      <a:pt x="589" y="12"/>
                    </a:lnTo>
                    <a:moveTo>
                      <a:pt x="740" y="72"/>
                    </a:moveTo>
                    <a:lnTo>
                      <a:pt x="740" y="72"/>
                    </a:lnTo>
                    <a:lnTo>
                      <a:pt x="740" y="66"/>
                    </a:lnTo>
                    <a:lnTo>
                      <a:pt x="734" y="60"/>
                    </a:lnTo>
                    <a:lnTo>
                      <a:pt x="728" y="60"/>
                    </a:lnTo>
                    <a:lnTo>
                      <a:pt x="722" y="60"/>
                    </a:lnTo>
                    <a:lnTo>
                      <a:pt x="716" y="60"/>
                    </a:lnTo>
                    <a:lnTo>
                      <a:pt x="710" y="66"/>
                    </a:lnTo>
                    <a:lnTo>
                      <a:pt x="710" y="72"/>
                    </a:lnTo>
                    <a:lnTo>
                      <a:pt x="710" y="78"/>
                    </a:lnTo>
                    <a:lnTo>
                      <a:pt x="710" y="84"/>
                    </a:lnTo>
                    <a:lnTo>
                      <a:pt x="716" y="84"/>
                    </a:lnTo>
                    <a:lnTo>
                      <a:pt x="716" y="90"/>
                    </a:lnTo>
                    <a:lnTo>
                      <a:pt x="722" y="90"/>
                    </a:lnTo>
                    <a:lnTo>
                      <a:pt x="728" y="90"/>
                    </a:lnTo>
                    <a:lnTo>
                      <a:pt x="734" y="90"/>
                    </a:lnTo>
                    <a:lnTo>
                      <a:pt x="740" y="84"/>
                    </a:lnTo>
                    <a:lnTo>
                      <a:pt x="740" y="78"/>
                    </a:lnTo>
                    <a:lnTo>
                      <a:pt x="740" y="72"/>
                    </a:lnTo>
                    <a:moveTo>
                      <a:pt x="740" y="18"/>
                    </a:moveTo>
                    <a:lnTo>
                      <a:pt x="734" y="12"/>
                    </a:lnTo>
                    <a:lnTo>
                      <a:pt x="734" y="6"/>
                    </a:lnTo>
                    <a:lnTo>
                      <a:pt x="728" y="0"/>
                    </a:lnTo>
                    <a:lnTo>
                      <a:pt x="722" y="0"/>
                    </a:lnTo>
                    <a:lnTo>
                      <a:pt x="716" y="0"/>
                    </a:lnTo>
                    <a:lnTo>
                      <a:pt x="710" y="6"/>
                    </a:lnTo>
                    <a:lnTo>
                      <a:pt x="704" y="6"/>
                    </a:lnTo>
                    <a:lnTo>
                      <a:pt x="704" y="12"/>
                    </a:lnTo>
                    <a:lnTo>
                      <a:pt x="704" y="18"/>
                    </a:lnTo>
                    <a:lnTo>
                      <a:pt x="704" y="24"/>
                    </a:lnTo>
                    <a:lnTo>
                      <a:pt x="710" y="30"/>
                    </a:lnTo>
                    <a:lnTo>
                      <a:pt x="716" y="30"/>
                    </a:lnTo>
                    <a:lnTo>
                      <a:pt x="722" y="36"/>
                    </a:lnTo>
                    <a:lnTo>
                      <a:pt x="722" y="30"/>
                    </a:lnTo>
                    <a:lnTo>
                      <a:pt x="728" y="30"/>
                    </a:lnTo>
                    <a:lnTo>
                      <a:pt x="734" y="24"/>
                    </a:lnTo>
                    <a:lnTo>
                      <a:pt x="740" y="18"/>
                    </a:lnTo>
                    <a:moveTo>
                      <a:pt x="734" y="716"/>
                    </a:moveTo>
                    <a:lnTo>
                      <a:pt x="734" y="710"/>
                    </a:lnTo>
                    <a:lnTo>
                      <a:pt x="728" y="704"/>
                    </a:lnTo>
                    <a:lnTo>
                      <a:pt x="722" y="698"/>
                    </a:lnTo>
                    <a:lnTo>
                      <a:pt x="716" y="698"/>
                    </a:lnTo>
                    <a:lnTo>
                      <a:pt x="710" y="704"/>
                    </a:lnTo>
                    <a:lnTo>
                      <a:pt x="704" y="704"/>
                    </a:lnTo>
                    <a:lnTo>
                      <a:pt x="704" y="710"/>
                    </a:lnTo>
                    <a:lnTo>
                      <a:pt x="698" y="716"/>
                    </a:lnTo>
                    <a:lnTo>
                      <a:pt x="698" y="722"/>
                    </a:lnTo>
                    <a:lnTo>
                      <a:pt x="704" y="722"/>
                    </a:lnTo>
                    <a:lnTo>
                      <a:pt x="704" y="728"/>
                    </a:lnTo>
                    <a:lnTo>
                      <a:pt x="710" y="734"/>
                    </a:lnTo>
                    <a:lnTo>
                      <a:pt x="716" y="734"/>
                    </a:lnTo>
                    <a:lnTo>
                      <a:pt x="722" y="734"/>
                    </a:lnTo>
                    <a:lnTo>
                      <a:pt x="728" y="728"/>
                    </a:lnTo>
                    <a:lnTo>
                      <a:pt x="734" y="722"/>
                    </a:lnTo>
                    <a:lnTo>
                      <a:pt x="734" y="716"/>
                    </a:lnTo>
                    <a:moveTo>
                      <a:pt x="734" y="120"/>
                    </a:moveTo>
                    <a:lnTo>
                      <a:pt x="734" y="120"/>
                    </a:lnTo>
                    <a:lnTo>
                      <a:pt x="728" y="114"/>
                    </a:lnTo>
                    <a:lnTo>
                      <a:pt x="728" y="108"/>
                    </a:lnTo>
                    <a:lnTo>
                      <a:pt x="722" y="108"/>
                    </a:lnTo>
                    <a:lnTo>
                      <a:pt x="716" y="108"/>
                    </a:lnTo>
                    <a:lnTo>
                      <a:pt x="710" y="108"/>
                    </a:lnTo>
                    <a:lnTo>
                      <a:pt x="704" y="108"/>
                    </a:lnTo>
                    <a:lnTo>
                      <a:pt x="704" y="114"/>
                    </a:lnTo>
                    <a:lnTo>
                      <a:pt x="698" y="120"/>
                    </a:lnTo>
                    <a:lnTo>
                      <a:pt x="698" y="126"/>
                    </a:lnTo>
                    <a:lnTo>
                      <a:pt x="704" y="132"/>
                    </a:lnTo>
                    <a:lnTo>
                      <a:pt x="704" y="138"/>
                    </a:lnTo>
                    <a:lnTo>
                      <a:pt x="710" y="138"/>
                    </a:lnTo>
                    <a:lnTo>
                      <a:pt x="716" y="138"/>
                    </a:lnTo>
                    <a:lnTo>
                      <a:pt x="722" y="138"/>
                    </a:lnTo>
                    <a:lnTo>
                      <a:pt x="728" y="138"/>
                    </a:lnTo>
                    <a:lnTo>
                      <a:pt x="728" y="132"/>
                    </a:lnTo>
                    <a:lnTo>
                      <a:pt x="734" y="126"/>
                    </a:lnTo>
                    <a:lnTo>
                      <a:pt x="734" y="120"/>
                    </a:lnTo>
                    <a:moveTo>
                      <a:pt x="355" y="385"/>
                    </a:moveTo>
                    <a:lnTo>
                      <a:pt x="355" y="379"/>
                    </a:lnTo>
                    <a:lnTo>
                      <a:pt x="355" y="373"/>
                    </a:lnTo>
                    <a:lnTo>
                      <a:pt x="349" y="373"/>
                    </a:lnTo>
                    <a:lnTo>
                      <a:pt x="343" y="367"/>
                    </a:lnTo>
                    <a:lnTo>
                      <a:pt x="337" y="367"/>
                    </a:lnTo>
                    <a:lnTo>
                      <a:pt x="331" y="373"/>
                    </a:lnTo>
                    <a:lnTo>
                      <a:pt x="325" y="373"/>
                    </a:lnTo>
                    <a:lnTo>
                      <a:pt x="325" y="379"/>
                    </a:lnTo>
                    <a:lnTo>
                      <a:pt x="325" y="385"/>
                    </a:lnTo>
                    <a:lnTo>
                      <a:pt x="325" y="391"/>
                    </a:lnTo>
                    <a:lnTo>
                      <a:pt x="325" y="397"/>
                    </a:lnTo>
                    <a:lnTo>
                      <a:pt x="331" y="403"/>
                    </a:lnTo>
                    <a:lnTo>
                      <a:pt x="337" y="403"/>
                    </a:lnTo>
                    <a:lnTo>
                      <a:pt x="343" y="403"/>
                    </a:lnTo>
                    <a:lnTo>
                      <a:pt x="349" y="397"/>
                    </a:lnTo>
                    <a:lnTo>
                      <a:pt x="355" y="397"/>
                    </a:lnTo>
                    <a:lnTo>
                      <a:pt x="355" y="391"/>
                    </a:lnTo>
                    <a:lnTo>
                      <a:pt x="355" y="385"/>
                    </a:lnTo>
                    <a:moveTo>
                      <a:pt x="391" y="649"/>
                    </a:moveTo>
                    <a:lnTo>
                      <a:pt x="391" y="643"/>
                    </a:lnTo>
                    <a:lnTo>
                      <a:pt x="385" y="643"/>
                    </a:lnTo>
                    <a:lnTo>
                      <a:pt x="385" y="637"/>
                    </a:lnTo>
                    <a:lnTo>
                      <a:pt x="379" y="637"/>
                    </a:lnTo>
                    <a:lnTo>
                      <a:pt x="373" y="637"/>
                    </a:lnTo>
                    <a:lnTo>
                      <a:pt x="367" y="637"/>
                    </a:lnTo>
                    <a:lnTo>
                      <a:pt x="361" y="637"/>
                    </a:lnTo>
                    <a:lnTo>
                      <a:pt x="361" y="643"/>
                    </a:lnTo>
                    <a:lnTo>
                      <a:pt x="355" y="649"/>
                    </a:lnTo>
                    <a:lnTo>
                      <a:pt x="355" y="655"/>
                    </a:lnTo>
                    <a:lnTo>
                      <a:pt x="361" y="661"/>
                    </a:lnTo>
                    <a:lnTo>
                      <a:pt x="367" y="667"/>
                    </a:lnTo>
                    <a:lnTo>
                      <a:pt x="373" y="667"/>
                    </a:lnTo>
                    <a:lnTo>
                      <a:pt x="379" y="667"/>
                    </a:lnTo>
                    <a:lnTo>
                      <a:pt x="385" y="667"/>
                    </a:lnTo>
                    <a:lnTo>
                      <a:pt x="385" y="661"/>
                    </a:lnTo>
                    <a:lnTo>
                      <a:pt x="391" y="655"/>
                    </a:lnTo>
                    <a:lnTo>
                      <a:pt x="391" y="649"/>
                    </a:lnTo>
                    <a:moveTo>
                      <a:pt x="1809" y="253"/>
                    </a:moveTo>
                    <a:lnTo>
                      <a:pt x="1809" y="247"/>
                    </a:lnTo>
                    <a:lnTo>
                      <a:pt x="1803" y="241"/>
                    </a:lnTo>
                    <a:lnTo>
                      <a:pt x="1797" y="235"/>
                    </a:lnTo>
                    <a:lnTo>
                      <a:pt x="1791" y="235"/>
                    </a:lnTo>
                    <a:lnTo>
                      <a:pt x="1785" y="235"/>
                    </a:lnTo>
                    <a:lnTo>
                      <a:pt x="1779" y="241"/>
                    </a:lnTo>
                    <a:lnTo>
                      <a:pt x="1773" y="241"/>
                    </a:lnTo>
                    <a:lnTo>
                      <a:pt x="1773" y="247"/>
                    </a:lnTo>
                    <a:lnTo>
                      <a:pt x="1773" y="253"/>
                    </a:lnTo>
                    <a:lnTo>
                      <a:pt x="1773" y="259"/>
                    </a:lnTo>
                    <a:lnTo>
                      <a:pt x="1779" y="265"/>
                    </a:lnTo>
                    <a:lnTo>
                      <a:pt x="1785" y="265"/>
                    </a:lnTo>
                    <a:lnTo>
                      <a:pt x="1791" y="271"/>
                    </a:lnTo>
                    <a:lnTo>
                      <a:pt x="1797" y="265"/>
                    </a:lnTo>
                    <a:lnTo>
                      <a:pt x="1803" y="265"/>
                    </a:lnTo>
                    <a:lnTo>
                      <a:pt x="1809" y="259"/>
                    </a:lnTo>
                    <a:lnTo>
                      <a:pt x="1809" y="253"/>
                    </a:lnTo>
                    <a:moveTo>
                      <a:pt x="1809" y="728"/>
                    </a:moveTo>
                    <a:lnTo>
                      <a:pt x="1809" y="722"/>
                    </a:lnTo>
                    <a:lnTo>
                      <a:pt x="1803" y="716"/>
                    </a:lnTo>
                    <a:lnTo>
                      <a:pt x="1797" y="710"/>
                    </a:lnTo>
                    <a:lnTo>
                      <a:pt x="1791" y="710"/>
                    </a:lnTo>
                    <a:lnTo>
                      <a:pt x="1785" y="710"/>
                    </a:lnTo>
                    <a:lnTo>
                      <a:pt x="1779" y="716"/>
                    </a:lnTo>
                    <a:lnTo>
                      <a:pt x="1773" y="716"/>
                    </a:lnTo>
                    <a:lnTo>
                      <a:pt x="1773" y="722"/>
                    </a:lnTo>
                    <a:lnTo>
                      <a:pt x="1773" y="728"/>
                    </a:lnTo>
                    <a:lnTo>
                      <a:pt x="1773" y="734"/>
                    </a:lnTo>
                    <a:lnTo>
                      <a:pt x="1779" y="740"/>
                    </a:lnTo>
                    <a:lnTo>
                      <a:pt x="1785" y="740"/>
                    </a:lnTo>
                    <a:lnTo>
                      <a:pt x="1791" y="746"/>
                    </a:lnTo>
                    <a:lnTo>
                      <a:pt x="1797" y="740"/>
                    </a:lnTo>
                    <a:lnTo>
                      <a:pt x="1803" y="740"/>
                    </a:lnTo>
                    <a:lnTo>
                      <a:pt x="1809" y="734"/>
                    </a:lnTo>
                    <a:lnTo>
                      <a:pt x="1809" y="728"/>
                    </a:lnTo>
                    <a:moveTo>
                      <a:pt x="1803" y="523"/>
                    </a:moveTo>
                    <a:lnTo>
                      <a:pt x="1797" y="517"/>
                    </a:lnTo>
                    <a:lnTo>
                      <a:pt x="1797" y="511"/>
                    </a:lnTo>
                    <a:lnTo>
                      <a:pt x="1791" y="511"/>
                    </a:lnTo>
                    <a:lnTo>
                      <a:pt x="1791" y="505"/>
                    </a:lnTo>
                    <a:lnTo>
                      <a:pt x="1785" y="505"/>
                    </a:lnTo>
                    <a:lnTo>
                      <a:pt x="1779" y="511"/>
                    </a:lnTo>
                    <a:lnTo>
                      <a:pt x="1773" y="511"/>
                    </a:lnTo>
                    <a:lnTo>
                      <a:pt x="1767" y="517"/>
                    </a:lnTo>
                    <a:lnTo>
                      <a:pt x="1767" y="523"/>
                    </a:lnTo>
                    <a:lnTo>
                      <a:pt x="1767" y="529"/>
                    </a:lnTo>
                    <a:lnTo>
                      <a:pt x="1767" y="535"/>
                    </a:lnTo>
                    <a:lnTo>
                      <a:pt x="1773" y="535"/>
                    </a:lnTo>
                    <a:lnTo>
                      <a:pt x="1779" y="541"/>
                    </a:lnTo>
                    <a:lnTo>
                      <a:pt x="1785" y="541"/>
                    </a:lnTo>
                    <a:lnTo>
                      <a:pt x="1791" y="541"/>
                    </a:lnTo>
                    <a:lnTo>
                      <a:pt x="1797" y="535"/>
                    </a:lnTo>
                    <a:lnTo>
                      <a:pt x="1797" y="529"/>
                    </a:lnTo>
                    <a:lnTo>
                      <a:pt x="1803" y="523"/>
                    </a:lnTo>
                    <a:moveTo>
                      <a:pt x="1803" y="722"/>
                    </a:moveTo>
                    <a:lnTo>
                      <a:pt x="1803" y="716"/>
                    </a:lnTo>
                    <a:lnTo>
                      <a:pt x="1797" y="710"/>
                    </a:lnTo>
                    <a:lnTo>
                      <a:pt x="1791" y="710"/>
                    </a:lnTo>
                    <a:lnTo>
                      <a:pt x="1785" y="704"/>
                    </a:lnTo>
                    <a:lnTo>
                      <a:pt x="1779" y="710"/>
                    </a:lnTo>
                    <a:lnTo>
                      <a:pt x="1773" y="716"/>
                    </a:lnTo>
                    <a:lnTo>
                      <a:pt x="1773" y="722"/>
                    </a:lnTo>
                    <a:lnTo>
                      <a:pt x="1773" y="728"/>
                    </a:lnTo>
                    <a:lnTo>
                      <a:pt x="1773" y="734"/>
                    </a:lnTo>
                    <a:lnTo>
                      <a:pt x="1779" y="734"/>
                    </a:lnTo>
                    <a:lnTo>
                      <a:pt x="1779" y="740"/>
                    </a:lnTo>
                    <a:lnTo>
                      <a:pt x="1785" y="740"/>
                    </a:lnTo>
                    <a:lnTo>
                      <a:pt x="1791" y="740"/>
                    </a:lnTo>
                    <a:lnTo>
                      <a:pt x="1797" y="740"/>
                    </a:lnTo>
                    <a:lnTo>
                      <a:pt x="1803" y="734"/>
                    </a:lnTo>
                    <a:lnTo>
                      <a:pt x="1803" y="728"/>
                    </a:lnTo>
                    <a:lnTo>
                      <a:pt x="1803" y="722"/>
                    </a:lnTo>
                    <a:moveTo>
                      <a:pt x="1929" y="710"/>
                    </a:moveTo>
                    <a:lnTo>
                      <a:pt x="1929" y="704"/>
                    </a:lnTo>
                    <a:lnTo>
                      <a:pt x="1923" y="698"/>
                    </a:lnTo>
                    <a:lnTo>
                      <a:pt x="1917" y="692"/>
                    </a:lnTo>
                    <a:lnTo>
                      <a:pt x="1911" y="692"/>
                    </a:lnTo>
                    <a:lnTo>
                      <a:pt x="1905" y="692"/>
                    </a:lnTo>
                    <a:lnTo>
                      <a:pt x="1899" y="698"/>
                    </a:lnTo>
                    <a:lnTo>
                      <a:pt x="1899" y="704"/>
                    </a:lnTo>
                    <a:lnTo>
                      <a:pt x="1893" y="704"/>
                    </a:lnTo>
                    <a:lnTo>
                      <a:pt x="1893" y="710"/>
                    </a:lnTo>
                    <a:lnTo>
                      <a:pt x="1899" y="716"/>
                    </a:lnTo>
                    <a:lnTo>
                      <a:pt x="1899" y="722"/>
                    </a:lnTo>
                    <a:lnTo>
                      <a:pt x="1905" y="722"/>
                    </a:lnTo>
                    <a:lnTo>
                      <a:pt x="1911" y="728"/>
                    </a:lnTo>
                    <a:lnTo>
                      <a:pt x="1917" y="728"/>
                    </a:lnTo>
                    <a:lnTo>
                      <a:pt x="1923" y="722"/>
                    </a:lnTo>
                    <a:lnTo>
                      <a:pt x="1929" y="716"/>
                    </a:lnTo>
                    <a:lnTo>
                      <a:pt x="1929" y="710"/>
                    </a:lnTo>
                    <a:moveTo>
                      <a:pt x="1719" y="752"/>
                    </a:moveTo>
                    <a:lnTo>
                      <a:pt x="1719" y="752"/>
                    </a:lnTo>
                    <a:lnTo>
                      <a:pt x="1713" y="746"/>
                    </a:lnTo>
                    <a:lnTo>
                      <a:pt x="1707" y="740"/>
                    </a:lnTo>
                    <a:lnTo>
                      <a:pt x="1701" y="740"/>
                    </a:lnTo>
                    <a:lnTo>
                      <a:pt x="1695" y="740"/>
                    </a:lnTo>
                    <a:lnTo>
                      <a:pt x="1689" y="740"/>
                    </a:lnTo>
                    <a:lnTo>
                      <a:pt x="1683" y="746"/>
                    </a:lnTo>
                    <a:lnTo>
                      <a:pt x="1683" y="752"/>
                    </a:lnTo>
                    <a:lnTo>
                      <a:pt x="1683" y="758"/>
                    </a:lnTo>
                    <a:lnTo>
                      <a:pt x="1683" y="764"/>
                    </a:lnTo>
                    <a:lnTo>
                      <a:pt x="1689" y="770"/>
                    </a:lnTo>
                    <a:lnTo>
                      <a:pt x="1695" y="770"/>
                    </a:lnTo>
                    <a:lnTo>
                      <a:pt x="1701" y="770"/>
                    </a:lnTo>
                    <a:lnTo>
                      <a:pt x="1707" y="770"/>
                    </a:lnTo>
                    <a:lnTo>
                      <a:pt x="1713" y="764"/>
                    </a:lnTo>
                    <a:lnTo>
                      <a:pt x="1719" y="758"/>
                    </a:lnTo>
                    <a:lnTo>
                      <a:pt x="1719" y="752"/>
                    </a:lnTo>
                    <a:moveTo>
                      <a:pt x="1929" y="758"/>
                    </a:moveTo>
                    <a:lnTo>
                      <a:pt x="1929" y="752"/>
                    </a:lnTo>
                    <a:lnTo>
                      <a:pt x="1923" y="746"/>
                    </a:lnTo>
                    <a:lnTo>
                      <a:pt x="1923" y="740"/>
                    </a:lnTo>
                    <a:lnTo>
                      <a:pt x="1917" y="740"/>
                    </a:lnTo>
                    <a:lnTo>
                      <a:pt x="1911" y="740"/>
                    </a:lnTo>
                    <a:lnTo>
                      <a:pt x="1905" y="740"/>
                    </a:lnTo>
                    <a:lnTo>
                      <a:pt x="1899" y="746"/>
                    </a:lnTo>
                    <a:lnTo>
                      <a:pt x="1893" y="752"/>
                    </a:lnTo>
                    <a:lnTo>
                      <a:pt x="1893" y="758"/>
                    </a:lnTo>
                    <a:lnTo>
                      <a:pt x="1899" y="764"/>
                    </a:lnTo>
                    <a:lnTo>
                      <a:pt x="1899" y="770"/>
                    </a:lnTo>
                    <a:lnTo>
                      <a:pt x="1905" y="770"/>
                    </a:lnTo>
                    <a:lnTo>
                      <a:pt x="1911" y="770"/>
                    </a:lnTo>
                    <a:lnTo>
                      <a:pt x="1917" y="770"/>
                    </a:lnTo>
                    <a:lnTo>
                      <a:pt x="1923" y="770"/>
                    </a:lnTo>
                    <a:lnTo>
                      <a:pt x="1923" y="764"/>
                    </a:lnTo>
                    <a:lnTo>
                      <a:pt x="1929" y="758"/>
                    </a:lnTo>
                    <a:moveTo>
                      <a:pt x="1929" y="704"/>
                    </a:moveTo>
                    <a:lnTo>
                      <a:pt x="1929" y="698"/>
                    </a:lnTo>
                    <a:lnTo>
                      <a:pt x="1923" y="692"/>
                    </a:lnTo>
                    <a:lnTo>
                      <a:pt x="1917" y="692"/>
                    </a:lnTo>
                    <a:lnTo>
                      <a:pt x="1911" y="692"/>
                    </a:lnTo>
                    <a:lnTo>
                      <a:pt x="1905" y="692"/>
                    </a:lnTo>
                    <a:lnTo>
                      <a:pt x="1899" y="692"/>
                    </a:lnTo>
                    <a:lnTo>
                      <a:pt x="1899" y="698"/>
                    </a:lnTo>
                    <a:lnTo>
                      <a:pt x="1899" y="704"/>
                    </a:lnTo>
                    <a:lnTo>
                      <a:pt x="1899" y="710"/>
                    </a:lnTo>
                    <a:lnTo>
                      <a:pt x="1899" y="716"/>
                    </a:lnTo>
                    <a:lnTo>
                      <a:pt x="1905" y="722"/>
                    </a:lnTo>
                    <a:lnTo>
                      <a:pt x="1911" y="722"/>
                    </a:lnTo>
                    <a:lnTo>
                      <a:pt x="1917" y="722"/>
                    </a:lnTo>
                    <a:lnTo>
                      <a:pt x="1923" y="722"/>
                    </a:lnTo>
                    <a:lnTo>
                      <a:pt x="1929" y="716"/>
                    </a:lnTo>
                    <a:lnTo>
                      <a:pt x="1929" y="710"/>
                    </a:lnTo>
                    <a:lnTo>
                      <a:pt x="1929" y="704"/>
                    </a:lnTo>
                    <a:moveTo>
                      <a:pt x="1929" y="752"/>
                    </a:moveTo>
                    <a:lnTo>
                      <a:pt x="1929" y="746"/>
                    </a:lnTo>
                    <a:lnTo>
                      <a:pt x="1929" y="740"/>
                    </a:lnTo>
                    <a:lnTo>
                      <a:pt x="1923" y="734"/>
                    </a:lnTo>
                    <a:lnTo>
                      <a:pt x="1917" y="734"/>
                    </a:lnTo>
                    <a:lnTo>
                      <a:pt x="1911" y="734"/>
                    </a:lnTo>
                    <a:lnTo>
                      <a:pt x="1905" y="734"/>
                    </a:lnTo>
                    <a:lnTo>
                      <a:pt x="1899" y="740"/>
                    </a:lnTo>
                    <a:lnTo>
                      <a:pt x="1899" y="746"/>
                    </a:lnTo>
                    <a:lnTo>
                      <a:pt x="1899" y="752"/>
                    </a:lnTo>
                    <a:lnTo>
                      <a:pt x="1899" y="758"/>
                    </a:lnTo>
                    <a:lnTo>
                      <a:pt x="1899" y="764"/>
                    </a:lnTo>
                    <a:lnTo>
                      <a:pt x="1905" y="764"/>
                    </a:lnTo>
                    <a:lnTo>
                      <a:pt x="1911" y="764"/>
                    </a:lnTo>
                    <a:lnTo>
                      <a:pt x="1917" y="764"/>
                    </a:lnTo>
                    <a:lnTo>
                      <a:pt x="1923" y="764"/>
                    </a:lnTo>
                    <a:lnTo>
                      <a:pt x="1929" y="758"/>
                    </a:lnTo>
                    <a:lnTo>
                      <a:pt x="1929" y="752"/>
                    </a:lnTo>
                    <a:moveTo>
                      <a:pt x="1929" y="806"/>
                    </a:moveTo>
                    <a:lnTo>
                      <a:pt x="1929" y="800"/>
                    </a:lnTo>
                    <a:lnTo>
                      <a:pt x="1929" y="794"/>
                    </a:lnTo>
                    <a:lnTo>
                      <a:pt x="1923" y="794"/>
                    </a:lnTo>
                    <a:lnTo>
                      <a:pt x="1917" y="788"/>
                    </a:lnTo>
                    <a:lnTo>
                      <a:pt x="1911" y="788"/>
                    </a:lnTo>
                    <a:lnTo>
                      <a:pt x="1905" y="788"/>
                    </a:lnTo>
                    <a:lnTo>
                      <a:pt x="1899" y="794"/>
                    </a:lnTo>
                    <a:lnTo>
                      <a:pt x="1899" y="800"/>
                    </a:lnTo>
                    <a:lnTo>
                      <a:pt x="1899" y="806"/>
                    </a:lnTo>
                    <a:lnTo>
                      <a:pt x="1899" y="812"/>
                    </a:lnTo>
                    <a:lnTo>
                      <a:pt x="1899" y="818"/>
                    </a:lnTo>
                    <a:lnTo>
                      <a:pt x="1905" y="824"/>
                    </a:lnTo>
                    <a:lnTo>
                      <a:pt x="1911" y="824"/>
                    </a:lnTo>
                    <a:lnTo>
                      <a:pt x="1917" y="824"/>
                    </a:lnTo>
                    <a:lnTo>
                      <a:pt x="1923" y="818"/>
                    </a:lnTo>
                    <a:lnTo>
                      <a:pt x="1929" y="818"/>
                    </a:lnTo>
                    <a:lnTo>
                      <a:pt x="1929" y="812"/>
                    </a:lnTo>
                    <a:lnTo>
                      <a:pt x="1929" y="806"/>
                    </a:lnTo>
                    <a:moveTo>
                      <a:pt x="1947" y="824"/>
                    </a:moveTo>
                    <a:lnTo>
                      <a:pt x="1941" y="818"/>
                    </a:lnTo>
                    <a:lnTo>
                      <a:pt x="1941" y="812"/>
                    </a:lnTo>
                    <a:lnTo>
                      <a:pt x="1935" y="806"/>
                    </a:lnTo>
                    <a:lnTo>
                      <a:pt x="1929" y="806"/>
                    </a:lnTo>
                    <a:lnTo>
                      <a:pt x="1923" y="806"/>
                    </a:lnTo>
                    <a:lnTo>
                      <a:pt x="1917" y="812"/>
                    </a:lnTo>
                    <a:lnTo>
                      <a:pt x="1911" y="812"/>
                    </a:lnTo>
                    <a:lnTo>
                      <a:pt x="1911" y="818"/>
                    </a:lnTo>
                    <a:lnTo>
                      <a:pt x="1911" y="824"/>
                    </a:lnTo>
                    <a:lnTo>
                      <a:pt x="1911" y="830"/>
                    </a:lnTo>
                    <a:lnTo>
                      <a:pt x="1917" y="836"/>
                    </a:lnTo>
                    <a:lnTo>
                      <a:pt x="1923" y="836"/>
                    </a:lnTo>
                    <a:lnTo>
                      <a:pt x="1929" y="836"/>
                    </a:lnTo>
                    <a:lnTo>
                      <a:pt x="1935" y="836"/>
                    </a:lnTo>
                    <a:lnTo>
                      <a:pt x="1941" y="830"/>
                    </a:lnTo>
                    <a:lnTo>
                      <a:pt x="1941" y="824"/>
                    </a:lnTo>
                    <a:lnTo>
                      <a:pt x="1947" y="824"/>
                    </a:lnTo>
                    <a:moveTo>
                      <a:pt x="1881" y="583"/>
                    </a:moveTo>
                    <a:lnTo>
                      <a:pt x="1881" y="583"/>
                    </a:lnTo>
                    <a:lnTo>
                      <a:pt x="1881" y="577"/>
                    </a:lnTo>
                    <a:lnTo>
                      <a:pt x="1875" y="571"/>
                    </a:lnTo>
                    <a:lnTo>
                      <a:pt x="1869" y="571"/>
                    </a:lnTo>
                    <a:lnTo>
                      <a:pt x="1863" y="571"/>
                    </a:lnTo>
                    <a:lnTo>
                      <a:pt x="1857" y="571"/>
                    </a:lnTo>
                    <a:lnTo>
                      <a:pt x="1851" y="577"/>
                    </a:lnTo>
                    <a:lnTo>
                      <a:pt x="1851" y="583"/>
                    </a:lnTo>
                    <a:lnTo>
                      <a:pt x="1851" y="589"/>
                    </a:lnTo>
                    <a:lnTo>
                      <a:pt x="1851" y="595"/>
                    </a:lnTo>
                    <a:lnTo>
                      <a:pt x="1857" y="595"/>
                    </a:lnTo>
                    <a:lnTo>
                      <a:pt x="1863" y="601"/>
                    </a:lnTo>
                    <a:lnTo>
                      <a:pt x="1869" y="601"/>
                    </a:lnTo>
                    <a:lnTo>
                      <a:pt x="1875" y="601"/>
                    </a:lnTo>
                    <a:lnTo>
                      <a:pt x="1881" y="595"/>
                    </a:lnTo>
                    <a:lnTo>
                      <a:pt x="1881" y="589"/>
                    </a:lnTo>
                    <a:lnTo>
                      <a:pt x="1881" y="583"/>
                    </a:lnTo>
                    <a:moveTo>
                      <a:pt x="1893" y="661"/>
                    </a:moveTo>
                    <a:lnTo>
                      <a:pt x="1893" y="655"/>
                    </a:lnTo>
                    <a:lnTo>
                      <a:pt x="1887" y="649"/>
                    </a:lnTo>
                    <a:lnTo>
                      <a:pt x="1881" y="643"/>
                    </a:lnTo>
                    <a:lnTo>
                      <a:pt x="1875" y="643"/>
                    </a:lnTo>
                    <a:lnTo>
                      <a:pt x="1869" y="643"/>
                    </a:lnTo>
                    <a:lnTo>
                      <a:pt x="1863" y="649"/>
                    </a:lnTo>
                    <a:lnTo>
                      <a:pt x="1857" y="649"/>
                    </a:lnTo>
                    <a:lnTo>
                      <a:pt x="1857" y="655"/>
                    </a:lnTo>
                    <a:lnTo>
                      <a:pt x="1857" y="661"/>
                    </a:lnTo>
                    <a:lnTo>
                      <a:pt x="1857" y="667"/>
                    </a:lnTo>
                    <a:lnTo>
                      <a:pt x="1863" y="673"/>
                    </a:lnTo>
                    <a:lnTo>
                      <a:pt x="1869" y="673"/>
                    </a:lnTo>
                    <a:lnTo>
                      <a:pt x="1875" y="679"/>
                    </a:lnTo>
                    <a:lnTo>
                      <a:pt x="1881" y="679"/>
                    </a:lnTo>
                    <a:lnTo>
                      <a:pt x="1881" y="673"/>
                    </a:lnTo>
                    <a:lnTo>
                      <a:pt x="1887" y="673"/>
                    </a:lnTo>
                    <a:lnTo>
                      <a:pt x="1893" y="667"/>
                    </a:lnTo>
                    <a:lnTo>
                      <a:pt x="1893" y="661"/>
                    </a:lnTo>
                    <a:moveTo>
                      <a:pt x="1887" y="722"/>
                    </a:moveTo>
                    <a:lnTo>
                      <a:pt x="1887" y="716"/>
                    </a:lnTo>
                    <a:lnTo>
                      <a:pt x="1887" y="710"/>
                    </a:lnTo>
                    <a:lnTo>
                      <a:pt x="1881" y="710"/>
                    </a:lnTo>
                    <a:lnTo>
                      <a:pt x="1875" y="704"/>
                    </a:lnTo>
                    <a:lnTo>
                      <a:pt x="1869" y="704"/>
                    </a:lnTo>
                    <a:lnTo>
                      <a:pt x="1869" y="710"/>
                    </a:lnTo>
                    <a:lnTo>
                      <a:pt x="1863" y="710"/>
                    </a:lnTo>
                    <a:lnTo>
                      <a:pt x="1857" y="716"/>
                    </a:lnTo>
                    <a:lnTo>
                      <a:pt x="1857" y="722"/>
                    </a:lnTo>
                    <a:lnTo>
                      <a:pt x="1857" y="728"/>
                    </a:lnTo>
                    <a:lnTo>
                      <a:pt x="1863" y="734"/>
                    </a:lnTo>
                    <a:lnTo>
                      <a:pt x="1869" y="740"/>
                    </a:lnTo>
                    <a:lnTo>
                      <a:pt x="1875" y="740"/>
                    </a:lnTo>
                    <a:lnTo>
                      <a:pt x="1881" y="734"/>
                    </a:lnTo>
                    <a:lnTo>
                      <a:pt x="1887" y="734"/>
                    </a:lnTo>
                    <a:lnTo>
                      <a:pt x="1887" y="728"/>
                    </a:lnTo>
                    <a:lnTo>
                      <a:pt x="1887" y="722"/>
                    </a:lnTo>
                    <a:moveTo>
                      <a:pt x="1797" y="800"/>
                    </a:moveTo>
                    <a:lnTo>
                      <a:pt x="1797" y="794"/>
                    </a:lnTo>
                    <a:lnTo>
                      <a:pt x="1791" y="788"/>
                    </a:lnTo>
                    <a:lnTo>
                      <a:pt x="1785" y="788"/>
                    </a:lnTo>
                    <a:lnTo>
                      <a:pt x="1785" y="782"/>
                    </a:lnTo>
                    <a:lnTo>
                      <a:pt x="1779" y="782"/>
                    </a:lnTo>
                    <a:lnTo>
                      <a:pt x="1773" y="782"/>
                    </a:lnTo>
                    <a:lnTo>
                      <a:pt x="1767" y="788"/>
                    </a:lnTo>
                    <a:lnTo>
                      <a:pt x="1761" y="794"/>
                    </a:lnTo>
                    <a:lnTo>
                      <a:pt x="1761" y="800"/>
                    </a:lnTo>
                    <a:lnTo>
                      <a:pt x="1761" y="806"/>
                    </a:lnTo>
                    <a:lnTo>
                      <a:pt x="1767" y="812"/>
                    </a:lnTo>
                    <a:lnTo>
                      <a:pt x="1773" y="818"/>
                    </a:lnTo>
                    <a:lnTo>
                      <a:pt x="1779" y="818"/>
                    </a:lnTo>
                    <a:lnTo>
                      <a:pt x="1785" y="818"/>
                    </a:lnTo>
                    <a:lnTo>
                      <a:pt x="1785" y="812"/>
                    </a:lnTo>
                    <a:lnTo>
                      <a:pt x="1791" y="812"/>
                    </a:lnTo>
                    <a:lnTo>
                      <a:pt x="1797" y="806"/>
                    </a:lnTo>
                    <a:lnTo>
                      <a:pt x="1797" y="800"/>
                    </a:lnTo>
                    <a:moveTo>
                      <a:pt x="1803" y="692"/>
                    </a:moveTo>
                    <a:lnTo>
                      <a:pt x="1803" y="685"/>
                    </a:lnTo>
                    <a:lnTo>
                      <a:pt x="1803" y="679"/>
                    </a:lnTo>
                    <a:lnTo>
                      <a:pt x="1797" y="679"/>
                    </a:lnTo>
                    <a:lnTo>
                      <a:pt x="1791" y="673"/>
                    </a:lnTo>
                    <a:lnTo>
                      <a:pt x="1785" y="673"/>
                    </a:lnTo>
                    <a:lnTo>
                      <a:pt x="1779" y="679"/>
                    </a:lnTo>
                    <a:lnTo>
                      <a:pt x="1773" y="679"/>
                    </a:lnTo>
                    <a:lnTo>
                      <a:pt x="1773" y="685"/>
                    </a:lnTo>
                    <a:lnTo>
                      <a:pt x="1773" y="692"/>
                    </a:lnTo>
                    <a:lnTo>
                      <a:pt x="1773" y="698"/>
                    </a:lnTo>
                    <a:lnTo>
                      <a:pt x="1773" y="704"/>
                    </a:lnTo>
                    <a:lnTo>
                      <a:pt x="1779" y="710"/>
                    </a:lnTo>
                    <a:lnTo>
                      <a:pt x="1785" y="710"/>
                    </a:lnTo>
                    <a:lnTo>
                      <a:pt x="1791" y="710"/>
                    </a:lnTo>
                    <a:lnTo>
                      <a:pt x="1797" y="710"/>
                    </a:lnTo>
                    <a:lnTo>
                      <a:pt x="1803" y="704"/>
                    </a:lnTo>
                    <a:lnTo>
                      <a:pt x="1803" y="698"/>
                    </a:lnTo>
                    <a:lnTo>
                      <a:pt x="1803" y="692"/>
                    </a:lnTo>
                    <a:moveTo>
                      <a:pt x="1887" y="752"/>
                    </a:moveTo>
                    <a:lnTo>
                      <a:pt x="1887" y="746"/>
                    </a:lnTo>
                    <a:lnTo>
                      <a:pt x="1887" y="740"/>
                    </a:lnTo>
                    <a:lnTo>
                      <a:pt x="1881" y="740"/>
                    </a:lnTo>
                    <a:lnTo>
                      <a:pt x="1875" y="734"/>
                    </a:lnTo>
                    <a:lnTo>
                      <a:pt x="1869" y="734"/>
                    </a:lnTo>
                    <a:lnTo>
                      <a:pt x="1863" y="734"/>
                    </a:lnTo>
                    <a:lnTo>
                      <a:pt x="1863" y="740"/>
                    </a:lnTo>
                    <a:lnTo>
                      <a:pt x="1857" y="746"/>
                    </a:lnTo>
                    <a:lnTo>
                      <a:pt x="1857" y="752"/>
                    </a:lnTo>
                    <a:lnTo>
                      <a:pt x="1857" y="758"/>
                    </a:lnTo>
                    <a:lnTo>
                      <a:pt x="1863" y="764"/>
                    </a:lnTo>
                    <a:lnTo>
                      <a:pt x="1863" y="770"/>
                    </a:lnTo>
                    <a:lnTo>
                      <a:pt x="1869" y="770"/>
                    </a:lnTo>
                    <a:lnTo>
                      <a:pt x="1875" y="770"/>
                    </a:lnTo>
                    <a:lnTo>
                      <a:pt x="1881" y="764"/>
                    </a:lnTo>
                    <a:lnTo>
                      <a:pt x="1887" y="764"/>
                    </a:lnTo>
                    <a:lnTo>
                      <a:pt x="1887" y="758"/>
                    </a:lnTo>
                    <a:lnTo>
                      <a:pt x="1887" y="752"/>
                    </a:lnTo>
                    <a:moveTo>
                      <a:pt x="1893" y="848"/>
                    </a:moveTo>
                    <a:lnTo>
                      <a:pt x="1887" y="842"/>
                    </a:lnTo>
                    <a:lnTo>
                      <a:pt x="1881" y="836"/>
                    </a:lnTo>
                    <a:lnTo>
                      <a:pt x="1875" y="836"/>
                    </a:lnTo>
                    <a:lnTo>
                      <a:pt x="1869" y="836"/>
                    </a:lnTo>
                    <a:lnTo>
                      <a:pt x="1863" y="836"/>
                    </a:lnTo>
                    <a:lnTo>
                      <a:pt x="1857" y="842"/>
                    </a:lnTo>
                    <a:lnTo>
                      <a:pt x="1857" y="848"/>
                    </a:lnTo>
                    <a:lnTo>
                      <a:pt x="1857" y="854"/>
                    </a:lnTo>
                    <a:lnTo>
                      <a:pt x="1857" y="860"/>
                    </a:lnTo>
                    <a:lnTo>
                      <a:pt x="1863" y="860"/>
                    </a:lnTo>
                    <a:lnTo>
                      <a:pt x="1869" y="866"/>
                    </a:lnTo>
                    <a:lnTo>
                      <a:pt x="1875" y="866"/>
                    </a:lnTo>
                    <a:lnTo>
                      <a:pt x="1881" y="866"/>
                    </a:lnTo>
                    <a:lnTo>
                      <a:pt x="1887" y="860"/>
                    </a:lnTo>
                    <a:lnTo>
                      <a:pt x="1887" y="854"/>
                    </a:lnTo>
                    <a:lnTo>
                      <a:pt x="1893" y="848"/>
                    </a:lnTo>
                    <a:moveTo>
                      <a:pt x="1887" y="734"/>
                    </a:moveTo>
                    <a:lnTo>
                      <a:pt x="1887" y="728"/>
                    </a:lnTo>
                    <a:lnTo>
                      <a:pt x="1881" y="722"/>
                    </a:lnTo>
                    <a:lnTo>
                      <a:pt x="1875" y="722"/>
                    </a:lnTo>
                    <a:lnTo>
                      <a:pt x="1869" y="716"/>
                    </a:lnTo>
                    <a:lnTo>
                      <a:pt x="1863" y="722"/>
                    </a:lnTo>
                    <a:lnTo>
                      <a:pt x="1857" y="728"/>
                    </a:lnTo>
                    <a:lnTo>
                      <a:pt x="1857" y="734"/>
                    </a:lnTo>
                    <a:lnTo>
                      <a:pt x="1857" y="740"/>
                    </a:lnTo>
                    <a:lnTo>
                      <a:pt x="1857" y="746"/>
                    </a:lnTo>
                    <a:lnTo>
                      <a:pt x="1863" y="746"/>
                    </a:lnTo>
                    <a:lnTo>
                      <a:pt x="1863" y="752"/>
                    </a:lnTo>
                    <a:lnTo>
                      <a:pt x="1869" y="752"/>
                    </a:lnTo>
                    <a:lnTo>
                      <a:pt x="1875" y="752"/>
                    </a:lnTo>
                    <a:lnTo>
                      <a:pt x="1881" y="752"/>
                    </a:lnTo>
                    <a:lnTo>
                      <a:pt x="1887" y="746"/>
                    </a:lnTo>
                    <a:lnTo>
                      <a:pt x="1887" y="740"/>
                    </a:lnTo>
                    <a:lnTo>
                      <a:pt x="1887" y="734"/>
                    </a:lnTo>
                    <a:moveTo>
                      <a:pt x="1665" y="523"/>
                    </a:moveTo>
                    <a:lnTo>
                      <a:pt x="1659" y="517"/>
                    </a:lnTo>
                    <a:lnTo>
                      <a:pt x="1659" y="511"/>
                    </a:lnTo>
                    <a:lnTo>
                      <a:pt x="1653" y="511"/>
                    </a:lnTo>
                    <a:lnTo>
                      <a:pt x="1647" y="505"/>
                    </a:lnTo>
                    <a:lnTo>
                      <a:pt x="1641" y="511"/>
                    </a:lnTo>
                    <a:lnTo>
                      <a:pt x="1635" y="511"/>
                    </a:lnTo>
                    <a:lnTo>
                      <a:pt x="1629" y="517"/>
                    </a:lnTo>
                    <a:lnTo>
                      <a:pt x="1629" y="523"/>
                    </a:lnTo>
                    <a:lnTo>
                      <a:pt x="1629" y="529"/>
                    </a:lnTo>
                    <a:lnTo>
                      <a:pt x="1635" y="535"/>
                    </a:lnTo>
                    <a:lnTo>
                      <a:pt x="1641" y="541"/>
                    </a:lnTo>
                    <a:lnTo>
                      <a:pt x="1647" y="541"/>
                    </a:lnTo>
                    <a:lnTo>
                      <a:pt x="1653" y="535"/>
                    </a:lnTo>
                    <a:lnTo>
                      <a:pt x="1659" y="535"/>
                    </a:lnTo>
                    <a:lnTo>
                      <a:pt x="1659" y="529"/>
                    </a:lnTo>
                    <a:lnTo>
                      <a:pt x="1665" y="523"/>
                    </a:lnTo>
                    <a:moveTo>
                      <a:pt x="1911" y="692"/>
                    </a:moveTo>
                    <a:lnTo>
                      <a:pt x="1911" y="685"/>
                    </a:lnTo>
                    <a:lnTo>
                      <a:pt x="1905" y="679"/>
                    </a:lnTo>
                    <a:lnTo>
                      <a:pt x="1899" y="673"/>
                    </a:lnTo>
                    <a:lnTo>
                      <a:pt x="1893" y="673"/>
                    </a:lnTo>
                    <a:lnTo>
                      <a:pt x="1887" y="673"/>
                    </a:lnTo>
                    <a:lnTo>
                      <a:pt x="1881" y="679"/>
                    </a:lnTo>
                    <a:lnTo>
                      <a:pt x="1881" y="685"/>
                    </a:lnTo>
                    <a:lnTo>
                      <a:pt x="1875" y="685"/>
                    </a:lnTo>
                    <a:lnTo>
                      <a:pt x="1875" y="692"/>
                    </a:lnTo>
                    <a:lnTo>
                      <a:pt x="1881" y="698"/>
                    </a:lnTo>
                    <a:lnTo>
                      <a:pt x="1881" y="704"/>
                    </a:lnTo>
                    <a:lnTo>
                      <a:pt x="1887" y="704"/>
                    </a:lnTo>
                    <a:lnTo>
                      <a:pt x="1893" y="710"/>
                    </a:lnTo>
                    <a:lnTo>
                      <a:pt x="1899" y="710"/>
                    </a:lnTo>
                    <a:lnTo>
                      <a:pt x="1905" y="704"/>
                    </a:lnTo>
                    <a:lnTo>
                      <a:pt x="1911" y="698"/>
                    </a:lnTo>
                    <a:lnTo>
                      <a:pt x="1911" y="692"/>
                    </a:lnTo>
                    <a:moveTo>
                      <a:pt x="1755" y="397"/>
                    </a:moveTo>
                    <a:lnTo>
                      <a:pt x="1755" y="391"/>
                    </a:lnTo>
                    <a:lnTo>
                      <a:pt x="1749" y="385"/>
                    </a:lnTo>
                    <a:lnTo>
                      <a:pt x="1749" y="379"/>
                    </a:lnTo>
                    <a:lnTo>
                      <a:pt x="1743" y="379"/>
                    </a:lnTo>
                    <a:lnTo>
                      <a:pt x="1737" y="379"/>
                    </a:lnTo>
                    <a:lnTo>
                      <a:pt x="1731" y="379"/>
                    </a:lnTo>
                    <a:lnTo>
                      <a:pt x="1725" y="385"/>
                    </a:lnTo>
                    <a:lnTo>
                      <a:pt x="1719" y="391"/>
                    </a:lnTo>
                    <a:lnTo>
                      <a:pt x="1719" y="397"/>
                    </a:lnTo>
                    <a:lnTo>
                      <a:pt x="1725" y="403"/>
                    </a:lnTo>
                    <a:lnTo>
                      <a:pt x="1725" y="409"/>
                    </a:lnTo>
                    <a:lnTo>
                      <a:pt x="1731" y="409"/>
                    </a:lnTo>
                    <a:lnTo>
                      <a:pt x="1737" y="409"/>
                    </a:lnTo>
                    <a:lnTo>
                      <a:pt x="1743" y="409"/>
                    </a:lnTo>
                    <a:lnTo>
                      <a:pt x="1749" y="409"/>
                    </a:lnTo>
                    <a:lnTo>
                      <a:pt x="1749" y="403"/>
                    </a:lnTo>
                    <a:lnTo>
                      <a:pt x="1755" y="403"/>
                    </a:lnTo>
                    <a:lnTo>
                      <a:pt x="1755" y="397"/>
                    </a:lnTo>
                    <a:moveTo>
                      <a:pt x="1659" y="770"/>
                    </a:moveTo>
                    <a:lnTo>
                      <a:pt x="1653" y="764"/>
                    </a:lnTo>
                    <a:lnTo>
                      <a:pt x="1653" y="758"/>
                    </a:lnTo>
                    <a:lnTo>
                      <a:pt x="1647" y="758"/>
                    </a:lnTo>
                    <a:lnTo>
                      <a:pt x="1641" y="752"/>
                    </a:lnTo>
                    <a:lnTo>
                      <a:pt x="1635" y="752"/>
                    </a:lnTo>
                    <a:lnTo>
                      <a:pt x="1629" y="758"/>
                    </a:lnTo>
                    <a:lnTo>
                      <a:pt x="1623" y="764"/>
                    </a:lnTo>
                    <a:lnTo>
                      <a:pt x="1623" y="770"/>
                    </a:lnTo>
                    <a:lnTo>
                      <a:pt x="1623" y="776"/>
                    </a:lnTo>
                    <a:lnTo>
                      <a:pt x="1629" y="782"/>
                    </a:lnTo>
                    <a:lnTo>
                      <a:pt x="1635" y="788"/>
                    </a:lnTo>
                    <a:lnTo>
                      <a:pt x="1641" y="788"/>
                    </a:lnTo>
                    <a:lnTo>
                      <a:pt x="1647" y="782"/>
                    </a:lnTo>
                    <a:lnTo>
                      <a:pt x="1653" y="782"/>
                    </a:lnTo>
                    <a:lnTo>
                      <a:pt x="1653" y="776"/>
                    </a:lnTo>
                    <a:lnTo>
                      <a:pt x="1659" y="770"/>
                    </a:lnTo>
                    <a:moveTo>
                      <a:pt x="1437" y="493"/>
                    </a:moveTo>
                    <a:lnTo>
                      <a:pt x="1437" y="487"/>
                    </a:lnTo>
                    <a:lnTo>
                      <a:pt x="1431" y="481"/>
                    </a:lnTo>
                    <a:lnTo>
                      <a:pt x="1425" y="481"/>
                    </a:lnTo>
                    <a:lnTo>
                      <a:pt x="1425" y="475"/>
                    </a:lnTo>
                    <a:lnTo>
                      <a:pt x="1419" y="475"/>
                    </a:lnTo>
                    <a:lnTo>
                      <a:pt x="1413" y="481"/>
                    </a:lnTo>
                    <a:lnTo>
                      <a:pt x="1407" y="481"/>
                    </a:lnTo>
                    <a:lnTo>
                      <a:pt x="1401" y="487"/>
                    </a:lnTo>
                    <a:lnTo>
                      <a:pt x="1401" y="493"/>
                    </a:lnTo>
                    <a:lnTo>
                      <a:pt x="1401" y="499"/>
                    </a:lnTo>
                    <a:lnTo>
                      <a:pt x="1407" y="505"/>
                    </a:lnTo>
                    <a:lnTo>
                      <a:pt x="1413" y="511"/>
                    </a:lnTo>
                    <a:lnTo>
                      <a:pt x="1419" y="511"/>
                    </a:lnTo>
                    <a:lnTo>
                      <a:pt x="1425" y="511"/>
                    </a:lnTo>
                    <a:lnTo>
                      <a:pt x="1425" y="505"/>
                    </a:lnTo>
                    <a:lnTo>
                      <a:pt x="1431" y="505"/>
                    </a:lnTo>
                    <a:lnTo>
                      <a:pt x="1437" y="499"/>
                    </a:lnTo>
                    <a:lnTo>
                      <a:pt x="1437" y="493"/>
                    </a:lnTo>
                    <a:moveTo>
                      <a:pt x="1437" y="463"/>
                    </a:moveTo>
                    <a:lnTo>
                      <a:pt x="1437" y="457"/>
                    </a:lnTo>
                    <a:lnTo>
                      <a:pt x="1431" y="451"/>
                    </a:lnTo>
                    <a:lnTo>
                      <a:pt x="1431" y="445"/>
                    </a:lnTo>
                    <a:lnTo>
                      <a:pt x="1425" y="445"/>
                    </a:lnTo>
                    <a:lnTo>
                      <a:pt x="1419" y="445"/>
                    </a:lnTo>
                    <a:lnTo>
                      <a:pt x="1413" y="445"/>
                    </a:lnTo>
                    <a:lnTo>
                      <a:pt x="1407" y="445"/>
                    </a:lnTo>
                    <a:lnTo>
                      <a:pt x="1407" y="451"/>
                    </a:lnTo>
                    <a:lnTo>
                      <a:pt x="1401" y="457"/>
                    </a:lnTo>
                    <a:lnTo>
                      <a:pt x="1401" y="463"/>
                    </a:lnTo>
                    <a:lnTo>
                      <a:pt x="1407" y="469"/>
                    </a:lnTo>
                    <a:lnTo>
                      <a:pt x="1407" y="475"/>
                    </a:lnTo>
                    <a:lnTo>
                      <a:pt x="1413" y="475"/>
                    </a:lnTo>
                    <a:lnTo>
                      <a:pt x="1419" y="475"/>
                    </a:lnTo>
                    <a:lnTo>
                      <a:pt x="1425" y="475"/>
                    </a:lnTo>
                    <a:lnTo>
                      <a:pt x="1431" y="475"/>
                    </a:lnTo>
                    <a:lnTo>
                      <a:pt x="1431" y="469"/>
                    </a:lnTo>
                    <a:lnTo>
                      <a:pt x="1437" y="463"/>
                    </a:lnTo>
                    <a:moveTo>
                      <a:pt x="1437" y="613"/>
                    </a:moveTo>
                    <a:lnTo>
                      <a:pt x="1437" y="607"/>
                    </a:lnTo>
                    <a:lnTo>
                      <a:pt x="1431" y="601"/>
                    </a:lnTo>
                    <a:lnTo>
                      <a:pt x="1425" y="595"/>
                    </a:lnTo>
                    <a:lnTo>
                      <a:pt x="1419" y="595"/>
                    </a:lnTo>
                    <a:lnTo>
                      <a:pt x="1413" y="595"/>
                    </a:lnTo>
                    <a:lnTo>
                      <a:pt x="1407" y="601"/>
                    </a:lnTo>
                    <a:lnTo>
                      <a:pt x="1401" y="601"/>
                    </a:lnTo>
                    <a:lnTo>
                      <a:pt x="1401" y="607"/>
                    </a:lnTo>
                    <a:lnTo>
                      <a:pt x="1401" y="613"/>
                    </a:lnTo>
                    <a:lnTo>
                      <a:pt x="1401" y="619"/>
                    </a:lnTo>
                    <a:lnTo>
                      <a:pt x="1407" y="625"/>
                    </a:lnTo>
                    <a:lnTo>
                      <a:pt x="1413" y="625"/>
                    </a:lnTo>
                    <a:lnTo>
                      <a:pt x="1419" y="631"/>
                    </a:lnTo>
                    <a:lnTo>
                      <a:pt x="1425" y="625"/>
                    </a:lnTo>
                    <a:lnTo>
                      <a:pt x="1431" y="619"/>
                    </a:lnTo>
                    <a:lnTo>
                      <a:pt x="1437" y="619"/>
                    </a:lnTo>
                    <a:lnTo>
                      <a:pt x="1437" y="613"/>
                    </a:lnTo>
                    <a:moveTo>
                      <a:pt x="1557" y="782"/>
                    </a:moveTo>
                    <a:lnTo>
                      <a:pt x="1551" y="782"/>
                    </a:lnTo>
                    <a:lnTo>
                      <a:pt x="1551" y="776"/>
                    </a:lnTo>
                    <a:lnTo>
                      <a:pt x="1545" y="770"/>
                    </a:lnTo>
                    <a:lnTo>
                      <a:pt x="1539" y="770"/>
                    </a:lnTo>
                    <a:lnTo>
                      <a:pt x="1533" y="770"/>
                    </a:lnTo>
                    <a:lnTo>
                      <a:pt x="1527" y="770"/>
                    </a:lnTo>
                    <a:lnTo>
                      <a:pt x="1521" y="776"/>
                    </a:lnTo>
                    <a:lnTo>
                      <a:pt x="1521" y="782"/>
                    </a:lnTo>
                    <a:lnTo>
                      <a:pt x="1521" y="788"/>
                    </a:lnTo>
                    <a:lnTo>
                      <a:pt x="1521" y="794"/>
                    </a:lnTo>
                    <a:lnTo>
                      <a:pt x="1527" y="800"/>
                    </a:lnTo>
                    <a:lnTo>
                      <a:pt x="1533" y="800"/>
                    </a:lnTo>
                    <a:lnTo>
                      <a:pt x="1539" y="800"/>
                    </a:lnTo>
                    <a:lnTo>
                      <a:pt x="1545" y="800"/>
                    </a:lnTo>
                    <a:lnTo>
                      <a:pt x="1551" y="794"/>
                    </a:lnTo>
                    <a:lnTo>
                      <a:pt x="1551" y="788"/>
                    </a:lnTo>
                    <a:lnTo>
                      <a:pt x="1557" y="782"/>
                    </a:lnTo>
                    <a:moveTo>
                      <a:pt x="1689" y="848"/>
                    </a:moveTo>
                    <a:lnTo>
                      <a:pt x="1689" y="842"/>
                    </a:lnTo>
                    <a:lnTo>
                      <a:pt x="1689" y="836"/>
                    </a:lnTo>
                    <a:lnTo>
                      <a:pt x="1683" y="830"/>
                    </a:lnTo>
                    <a:lnTo>
                      <a:pt x="1677" y="830"/>
                    </a:lnTo>
                    <a:lnTo>
                      <a:pt x="1671" y="830"/>
                    </a:lnTo>
                    <a:lnTo>
                      <a:pt x="1665" y="830"/>
                    </a:lnTo>
                    <a:lnTo>
                      <a:pt x="1665" y="836"/>
                    </a:lnTo>
                    <a:lnTo>
                      <a:pt x="1659" y="836"/>
                    </a:lnTo>
                    <a:lnTo>
                      <a:pt x="1659" y="842"/>
                    </a:lnTo>
                    <a:lnTo>
                      <a:pt x="1659" y="848"/>
                    </a:lnTo>
                    <a:lnTo>
                      <a:pt x="1659" y="854"/>
                    </a:lnTo>
                    <a:lnTo>
                      <a:pt x="1665" y="860"/>
                    </a:lnTo>
                    <a:lnTo>
                      <a:pt x="1671" y="866"/>
                    </a:lnTo>
                    <a:lnTo>
                      <a:pt x="1677" y="866"/>
                    </a:lnTo>
                    <a:lnTo>
                      <a:pt x="1683" y="860"/>
                    </a:lnTo>
                    <a:lnTo>
                      <a:pt x="1689" y="860"/>
                    </a:lnTo>
                    <a:lnTo>
                      <a:pt x="1689" y="854"/>
                    </a:lnTo>
                    <a:lnTo>
                      <a:pt x="1689" y="848"/>
                    </a:lnTo>
                    <a:moveTo>
                      <a:pt x="1815" y="505"/>
                    </a:moveTo>
                    <a:lnTo>
                      <a:pt x="1815" y="499"/>
                    </a:lnTo>
                    <a:lnTo>
                      <a:pt x="1809" y="493"/>
                    </a:lnTo>
                    <a:lnTo>
                      <a:pt x="1803" y="493"/>
                    </a:lnTo>
                    <a:lnTo>
                      <a:pt x="1803" y="487"/>
                    </a:lnTo>
                    <a:lnTo>
                      <a:pt x="1797" y="487"/>
                    </a:lnTo>
                    <a:lnTo>
                      <a:pt x="1791" y="487"/>
                    </a:lnTo>
                    <a:lnTo>
                      <a:pt x="1785" y="493"/>
                    </a:lnTo>
                    <a:lnTo>
                      <a:pt x="1779" y="499"/>
                    </a:lnTo>
                    <a:lnTo>
                      <a:pt x="1779" y="505"/>
                    </a:lnTo>
                    <a:lnTo>
                      <a:pt x="1779" y="511"/>
                    </a:lnTo>
                    <a:lnTo>
                      <a:pt x="1785" y="517"/>
                    </a:lnTo>
                    <a:lnTo>
                      <a:pt x="1791" y="523"/>
                    </a:lnTo>
                    <a:lnTo>
                      <a:pt x="1797" y="523"/>
                    </a:lnTo>
                    <a:lnTo>
                      <a:pt x="1803" y="523"/>
                    </a:lnTo>
                    <a:lnTo>
                      <a:pt x="1803" y="517"/>
                    </a:lnTo>
                    <a:lnTo>
                      <a:pt x="1809" y="517"/>
                    </a:lnTo>
                    <a:lnTo>
                      <a:pt x="1815" y="511"/>
                    </a:lnTo>
                    <a:lnTo>
                      <a:pt x="1815" y="505"/>
                    </a:lnTo>
                    <a:moveTo>
                      <a:pt x="1833" y="499"/>
                    </a:moveTo>
                    <a:lnTo>
                      <a:pt x="1833" y="493"/>
                    </a:lnTo>
                    <a:lnTo>
                      <a:pt x="1827" y="487"/>
                    </a:lnTo>
                    <a:lnTo>
                      <a:pt x="1821" y="481"/>
                    </a:lnTo>
                    <a:lnTo>
                      <a:pt x="1815" y="481"/>
                    </a:lnTo>
                    <a:lnTo>
                      <a:pt x="1809" y="481"/>
                    </a:lnTo>
                    <a:lnTo>
                      <a:pt x="1803" y="487"/>
                    </a:lnTo>
                    <a:lnTo>
                      <a:pt x="1803" y="493"/>
                    </a:lnTo>
                    <a:lnTo>
                      <a:pt x="1797" y="493"/>
                    </a:lnTo>
                    <a:lnTo>
                      <a:pt x="1797" y="499"/>
                    </a:lnTo>
                    <a:lnTo>
                      <a:pt x="1803" y="505"/>
                    </a:lnTo>
                    <a:lnTo>
                      <a:pt x="1803" y="511"/>
                    </a:lnTo>
                    <a:lnTo>
                      <a:pt x="1809" y="511"/>
                    </a:lnTo>
                    <a:lnTo>
                      <a:pt x="1815" y="517"/>
                    </a:lnTo>
                    <a:lnTo>
                      <a:pt x="1821" y="517"/>
                    </a:lnTo>
                    <a:lnTo>
                      <a:pt x="1827" y="511"/>
                    </a:lnTo>
                    <a:lnTo>
                      <a:pt x="1833" y="505"/>
                    </a:lnTo>
                    <a:lnTo>
                      <a:pt x="1833" y="499"/>
                    </a:lnTo>
                    <a:moveTo>
                      <a:pt x="1827" y="595"/>
                    </a:moveTo>
                    <a:lnTo>
                      <a:pt x="1827" y="589"/>
                    </a:lnTo>
                    <a:lnTo>
                      <a:pt x="1821" y="583"/>
                    </a:lnTo>
                    <a:lnTo>
                      <a:pt x="1815" y="583"/>
                    </a:lnTo>
                    <a:lnTo>
                      <a:pt x="1809" y="583"/>
                    </a:lnTo>
                    <a:lnTo>
                      <a:pt x="1803" y="583"/>
                    </a:lnTo>
                    <a:lnTo>
                      <a:pt x="1797" y="589"/>
                    </a:lnTo>
                    <a:lnTo>
                      <a:pt x="1797" y="595"/>
                    </a:lnTo>
                    <a:lnTo>
                      <a:pt x="1797" y="601"/>
                    </a:lnTo>
                    <a:lnTo>
                      <a:pt x="1797" y="607"/>
                    </a:lnTo>
                    <a:lnTo>
                      <a:pt x="1803" y="607"/>
                    </a:lnTo>
                    <a:lnTo>
                      <a:pt x="1803" y="613"/>
                    </a:lnTo>
                    <a:lnTo>
                      <a:pt x="1809" y="613"/>
                    </a:lnTo>
                    <a:lnTo>
                      <a:pt x="1815" y="613"/>
                    </a:lnTo>
                    <a:lnTo>
                      <a:pt x="1821" y="613"/>
                    </a:lnTo>
                    <a:lnTo>
                      <a:pt x="1827" y="607"/>
                    </a:lnTo>
                    <a:lnTo>
                      <a:pt x="1827" y="601"/>
                    </a:lnTo>
                    <a:lnTo>
                      <a:pt x="1827" y="595"/>
                    </a:lnTo>
                    <a:moveTo>
                      <a:pt x="1833" y="463"/>
                    </a:moveTo>
                    <a:lnTo>
                      <a:pt x="1833" y="457"/>
                    </a:lnTo>
                    <a:lnTo>
                      <a:pt x="1827" y="451"/>
                    </a:lnTo>
                    <a:lnTo>
                      <a:pt x="1821" y="445"/>
                    </a:lnTo>
                    <a:lnTo>
                      <a:pt x="1815" y="445"/>
                    </a:lnTo>
                    <a:lnTo>
                      <a:pt x="1809" y="445"/>
                    </a:lnTo>
                    <a:lnTo>
                      <a:pt x="1803" y="451"/>
                    </a:lnTo>
                    <a:lnTo>
                      <a:pt x="1803" y="457"/>
                    </a:lnTo>
                    <a:lnTo>
                      <a:pt x="1797" y="463"/>
                    </a:lnTo>
                    <a:lnTo>
                      <a:pt x="1803" y="469"/>
                    </a:lnTo>
                    <a:lnTo>
                      <a:pt x="1803" y="475"/>
                    </a:lnTo>
                    <a:lnTo>
                      <a:pt x="1809" y="481"/>
                    </a:lnTo>
                    <a:lnTo>
                      <a:pt x="1815" y="481"/>
                    </a:lnTo>
                    <a:lnTo>
                      <a:pt x="1821" y="481"/>
                    </a:lnTo>
                    <a:lnTo>
                      <a:pt x="1827" y="475"/>
                    </a:lnTo>
                    <a:lnTo>
                      <a:pt x="1833" y="469"/>
                    </a:lnTo>
                    <a:lnTo>
                      <a:pt x="1833" y="463"/>
                    </a:lnTo>
                    <a:moveTo>
                      <a:pt x="1767" y="457"/>
                    </a:moveTo>
                    <a:lnTo>
                      <a:pt x="1767" y="451"/>
                    </a:lnTo>
                    <a:lnTo>
                      <a:pt x="1767" y="445"/>
                    </a:lnTo>
                    <a:lnTo>
                      <a:pt x="1761" y="439"/>
                    </a:lnTo>
                    <a:lnTo>
                      <a:pt x="1755" y="439"/>
                    </a:lnTo>
                    <a:lnTo>
                      <a:pt x="1749" y="439"/>
                    </a:lnTo>
                    <a:lnTo>
                      <a:pt x="1743" y="439"/>
                    </a:lnTo>
                    <a:lnTo>
                      <a:pt x="1743" y="445"/>
                    </a:lnTo>
                    <a:lnTo>
                      <a:pt x="1737" y="445"/>
                    </a:lnTo>
                    <a:lnTo>
                      <a:pt x="1737" y="451"/>
                    </a:lnTo>
                    <a:lnTo>
                      <a:pt x="1737" y="457"/>
                    </a:lnTo>
                    <a:lnTo>
                      <a:pt x="1737" y="463"/>
                    </a:lnTo>
                    <a:lnTo>
                      <a:pt x="1743" y="469"/>
                    </a:lnTo>
                    <a:lnTo>
                      <a:pt x="1749" y="475"/>
                    </a:lnTo>
                    <a:lnTo>
                      <a:pt x="1755" y="469"/>
                    </a:lnTo>
                    <a:lnTo>
                      <a:pt x="1761" y="469"/>
                    </a:lnTo>
                    <a:lnTo>
                      <a:pt x="1767" y="463"/>
                    </a:lnTo>
                    <a:lnTo>
                      <a:pt x="1767" y="457"/>
                    </a:lnTo>
                    <a:moveTo>
                      <a:pt x="1827" y="523"/>
                    </a:moveTo>
                    <a:lnTo>
                      <a:pt x="1827" y="517"/>
                    </a:lnTo>
                    <a:lnTo>
                      <a:pt x="1827" y="511"/>
                    </a:lnTo>
                    <a:lnTo>
                      <a:pt x="1821" y="511"/>
                    </a:lnTo>
                    <a:lnTo>
                      <a:pt x="1815" y="505"/>
                    </a:lnTo>
                    <a:lnTo>
                      <a:pt x="1809" y="505"/>
                    </a:lnTo>
                    <a:lnTo>
                      <a:pt x="1803" y="505"/>
                    </a:lnTo>
                    <a:lnTo>
                      <a:pt x="1803" y="511"/>
                    </a:lnTo>
                    <a:lnTo>
                      <a:pt x="1797" y="517"/>
                    </a:lnTo>
                    <a:lnTo>
                      <a:pt x="1797" y="523"/>
                    </a:lnTo>
                    <a:lnTo>
                      <a:pt x="1797" y="529"/>
                    </a:lnTo>
                    <a:lnTo>
                      <a:pt x="1803" y="535"/>
                    </a:lnTo>
                    <a:lnTo>
                      <a:pt x="1809" y="541"/>
                    </a:lnTo>
                    <a:lnTo>
                      <a:pt x="1815" y="541"/>
                    </a:lnTo>
                    <a:lnTo>
                      <a:pt x="1821" y="535"/>
                    </a:lnTo>
                    <a:lnTo>
                      <a:pt x="1827" y="535"/>
                    </a:lnTo>
                    <a:lnTo>
                      <a:pt x="1827" y="529"/>
                    </a:lnTo>
                    <a:lnTo>
                      <a:pt x="1827" y="523"/>
                    </a:lnTo>
                    <a:moveTo>
                      <a:pt x="1833" y="565"/>
                    </a:moveTo>
                    <a:lnTo>
                      <a:pt x="1833" y="559"/>
                    </a:lnTo>
                    <a:lnTo>
                      <a:pt x="1833" y="553"/>
                    </a:lnTo>
                    <a:lnTo>
                      <a:pt x="1827" y="547"/>
                    </a:lnTo>
                    <a:lnTo>
                      <a:pt x="1821" y="547"/>
                    </a:lnTo>
                    <a:lnTo>
                      <a:pt x="1815" y="547"/>
                    </a:lnTo>
                    <a:lnTo>
                      <a:pt x="1809" y="547"/>
                    </a:lnTo>
                    <a:lnTo>
                      <a:pt x="1803" y="553"/>
                    </a:lnTo>
                    <a:lnTo>
                      <a:pt x="1803" y="559"/>
                    </a:lnTo>
                    <a:lnTo>
                      <a:pt x="1803" y="565"/>
                    </a:lnTo>
                    <a:lnTo>
                      <a:pt x="1803" y="571"/>
                    </a:lnTo>
                    <a:lnTo>
                      <a:pt x="1809" y="577"/>
                    </a:lnTo>
                    <a:lnTo>
                      <a:pt x="1815" y="577"/>
                    </a:lnTo>
                    <a:lnTo>
                      <a:pt x="1821" y="577"/>
                    </a:lnTo>
                    <a:lnTo>
                      <a:pt x="1827" y="577"/>
                    </a:lnTo>
                    <a:lnTo>
                      <a:pt x="1833" y="571"/>
                    </a:lnTo>
                    <a:lnTo>
                      <a:pt x="1833" y="565"/>
                    </a:lnTo>
                    <a:moveTo>
                      <a:pt x="1827" y="373"/>
                    </a:moveTo>
                    <a:lnTo>
                      <a:pt x="1827" y="367"/>
                    </a:lnTo>
                    <a:lnTo>
                      <a:pt x="1827" y="361"/>
                    </a:lnTo>
                    <a:lnTo>
                      <a:pt x="1821" y="355"/>
                    </a:lnTo>
                    <a:lnTo>
                      <a:pt x="1815" y="355"/>
                    </a:lnTo>
                    <a:lnTo>
                      <a:pt x="1809" y="355"/>
                    </a:lnTo>
                    <a:lnTo>
                      <a:pt x="1803" y="361"/>
                    </a:lnTo>
                    <a:lnTo>
                      <a:pt x="1797" y="361"/>
                    </a:lnTo>
                    <a:lnTo>
                      <a:pt x="1797" y="367"/>
                    </a:lnTo>
                    <a:lnTo>
                      <a:pt x="1797" y="373"/>
                    </a:lnTo>
                    <a:lnTo>
                      <a:pt x="1797" y="379"/>
                    </a:lnTo>
                    <a:lnTo>
                      <a:pt x="1803" y="385"/>
                    </a:lnTo>
                    <a:lnTo>
                      <a:pt x="1809" y="385"/>
                    </a:lnTo>
                    <a:lnTo>
                      <a:pt x="1815" y="385"/>
                    </a:lnTo>
                    <a:lnTo>
                      <a:pt x="1821" y="385"/>
                    </a:lnTo>
                    <a:lnTo>
                      <a:pt x="1827" y="379"/>
                    </a:lnTo>
                    <a:lnTo>
                      <a:pt x="1827" y="373"/>
                    </a:lnTo>
                  </a:path>
                </a:pathLst>
              </a:custGeom>
              <a:noFill/>
              <a:ln w="12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Freeform 28"/>
              <p:cNvSpPr>
                <a:spLocks noEditPoints="1"/>
              </p:cNvSpPr>
              <p:nvPr/>
            </p:nvSpPr>
            <p:spPr bwMode="auto">
              <a:xfrm>
                <a:off x="2662238" y="3852863"/>
                <a:ext cx="2355850" cy="1574800"/>
              </a:xfrm>
              <a:custGeom>
                <a:avLst/>
                <a:gdLst>
                  <a:gd name="T0" fmla="*/ 2147483647 w 1484"/>
                  <a:gd name="T1" fmla="*/ 2147483647 h 992"/>
                  <a:gd name="T2" fmla="*/ 2147483647 w 1484"/>
                  <a:gd name="T3" fmla="*/ 2147483647 h 992"/>
                  <a:gd name="T4" fmla="*/ 2147483647 w 1484"/>
                  <a:gd name="T5" fmla="*/ 2147483647 h 992"/>
                  <a:gd name="T6" fmla="*/ 2147483647 w 1484"/>
                  <a:gd name="T7" fmla="*/ 2147483647 h 992"/>
                  <a:gd name="T8" fmla="*/ 2147483647 w 1484"/>
                  <a:gd name="T9" fmla="*/ 2147483647 h 992"/>
                  <a:gd name="T10" fmla="*/ 2147483647 w 1484"/>
                  <a:gd name="T11" fmla="*/ 2147483647 h 992"/>
                  <a:gd name="T12" fmla="*/ 2147483647 w 1484"/>
                  <a:gd name="T13" fmla="*/ 2147483647 h 992"/>
                  <a:gd name="T14" fmla="*/ 2147483647 w 1484"/>
                  <a:gd name="T15" fmla="*/ 2147483647 h 992"/>
                  <a:gd name="T16" fmla="*/ 2147483647 w 1484"/>
                  <a:gd name="T17" fmla="*/ 2147483647 h 992"/>
                  <a:gd name="T18" fmla="*/ 2147483647 w 1484"/>
                  <a:gd name="T19" fmla="*/ 2147483647 h 992"/>
                  <a:gd name="T20" fmla="*/ 2147483647 w 1484"/>
                  <a:gd name="T21" fmla="*/ 2147483647 h 992"/>
                  <a:gd name="T22" fmla="*/ 2147483647 w 1484"/>
                  <a:gd name="T23" fmla="*/ 2147483647 h 992"/>
                  <a:gd name="T24" fmla="*/ 2147483647 w 1484"/>
                  <a:gd name="T25" fmla="*/ 2147483647 h 992"/>
                  <a:gd name="T26" fmla="*/ 2147483647 w 1484"/>
                  <a:gd name="T27" fmla="*/ 2147483647 h 992"/>
                  <a:gd name="T28" fmla="*/ 2147483647 w 1484"/>
                  <a:gd name="T29" fmla="*/ 2147483647 h 992"/>
                  <a:gd name="T30" fmla="*/ 2147483647 w 1484"/>
                  <a:gd name="T31" fmla="*/ 2147483647 h 992"/>
                  <a:gd name="T32" fmla="*/ 2147483647 w 1484"/>
                  <a:gd name="T33" fmla="*/ 2147483647 h 992"/>
                  <a:gd name="T34" fmla="*/ 2147483647 w 1484"/>
                  <a:gd name="T35" fmla="*/ 2147483647 h 992"/>
                  <a:gd name="T36" fmla="*/ 2147483647 w 1484"/>
                  <a:gd name="T37" fmla="*/ 2147483647 h 992"/>
                  <a:gd name="T38" fmla="*/ 2147483647 w 1484"/>
                  <a:gd name="T39" fmla="*/ 2147483647 h 992"/>
                  <a:gd name="T40" fmla="*/ 2147483647 w 1484"/>
                  <a:gd name="T41" fmla="*/ 2147483647 h 992"/>
                  <a:gd name="T42" fmla="*/ 2147483647 w 1484"/>
                  <a:gd name="T43" fmla="*/ 2147483647 h 992"/>
                  <a:gd name="T44" fmla="*/ 2147483647 w 1484"/>
                  <a:gd name="T45" fmla="*/ 2147483647 h 992"/>
                  <a:gd name="T46" fmla="*/ 2147483647 w 1484"/>
                  <a:gd name="T47" fmla="*/ 0 h 992"/>
                  <a:gd name="T48" fmla="*/ 2147483647 w 1484"/>
                  <a:gd name="T49" fmla="*/ 2147483647 h 992"/>
                  <a:gd name="T50" fmla="*/ 2147483647 w 1484"/>
                  <a:gd name="T51" fmla="*/ 2147483647 h 992"/>
                  <a:gd name="T52" fmla="*/ 2147483647 w 1484"/>
                  <a:gd name="T53" fmla="*/ 2147483647 h 992"/>
                  <a:gd name="T54" fmla="*/ 2147483647 w 1484"/>
                  <a:gd name="T55" fmla="*/ 2147483647 h 992"/>
                  <a:gd name="T56" fmla="*/ 2147483647 w 1484"/>
                  <a:gd name="T57" fmla="*/ 2147483647 h 992"/>
                  <a:gd name="T58" fmla="*/ 2147483647 w 1484"/>
                  <a:gd name="T59" fmla="*/ 2147483647 h 992"/>
                  <a:gd name="T60" fmla="*/ 2147483647 w 1484"/>
                  <a:gd name="T61" fmla="*/ 2147483647 h 992"/>
                  <a:gd name="T62" fmla="*/ 2147483647 w 1484"/>
                  <a:gd name="T63" fmla="*/ 2147483647 h 992"/>
                  <a:gd name="T64" fmla="*/ 2147483647 w 1484"/>
                  <a:gd name="T65" fmla="*/ 2147483647 h 992"/>
                  <a:gd name="T66" fmla="*/ 2147483647 w 1484"/>
                  <a:gd name="T67" fmla="*/ 2147483647 h 992"/>
                  <a:gd name="T68" fmla="*/ 2147483647 w 1484"/>
                  <a:gd name="T69" fmla="*/ 2147483647 h 992"/>
                  <a:gd name="T70" fmla="*/ 2147483647 w 1484"/>
                  <a:gd name="T71" fmla="*/ 2147483647 h 992"/>
                  <a:gd name="T72" fmla="*/ 2147483647 w 1484"/>
                  <a:gd name="T73" fmla="*/ 2147483647 h 992"/>
                  <a:gd name="T74" fmla="*/ 2147483647 w 1484"/>
                  <a:gd name="T75" fmla="*/ 2147483647 h 992"/>
                  <a:gd name="T76" fmla="*/ 2147483647 w 1484"/>
                  <a:gd name="T77" fmla="*/ 2147483647 h 992"/>
                  <a:gd name="T78" fmla="*/ 2147483647 w 1484"/>
                  <a:gd name="T79" fmla="*/ 2147483647 h 992"/>
                  <a:gd name="T80" fmla="*/ 2147483647 w 1484"/>
                  <a:gd name="T81" fmla="*/ 2147483647 h 992"/>
                  <a:gd name="T82" fmla="*/ 2147483647 w 1484"/>
                  <a:gd name="T83" fmla="*/ 2147483647 h 992"/>
                  <a:gd name="T84" fmla="*/ 2147483647 w 1484"/>
                  <a:gd name="T85" fmla="*/ 2147483647 h 992"/>
                  <a:gd name="T86" fmla="*/ 2147483647 w 1484"/>
                  <a:gd name="T87" fmla="*/ 2147483647 h 992"/>
                  <a:gd name="T88" fmla="*/ 2147483647 w 1484"/>
                  <a:gd name="T89" fmla="*/ 2147483647 h 992"/>
                  <a:gd name="T90" fmla="*/ 2147483647 w 1484"/>
                  <a:gd name="T91" fmla="*/ 2147483647 h 992"/>
                  <a:gd name="T92" fmla="*/ 2147483647 w 1484"/>
                  <a:gd name="T93" fmla="*/ 2147483647 h 992"/>
                  <a:gd name="T94" fmla="*/ 2147483647 w 1484"/>
                  <a:gd name="T95" fmla="*/ 2147483647 h 992"/>
                  <a:gd name="T96" fmla="*/ 2147483647 w 1484"/>
                  <a:gd name="T97" fmla="*/ 2147483647 h 992"/>
                  <a:gd name="T98" fmla="*/ 2147483647 w 1484"/>
                  <a:gd name="T99" fmla="*/ 2147483647 h 992"/>
                  <a:gd name="T100" fmla="*/ 2147483647 w 1484"/>
                  <a:gd name="T101" fmla="*/ 2147483647 h 992"/>
                  <a:gd name="T102" fmla="*/ 2147483647 w 1484"/>
                  <a:gd name="T103" fmla="*/ 2147483647 h 992"/>
                  <a:gd name="T104" fmla="*/ 2147483647 w 1484"/>
                  <a:gd name="T105" fmla="*/ 2147483647 h 992"/>
                  <a:gd name="T106" fmla="*/ 2147483647 w 1484"/>
                  <a:gd name="T107" fmla="*/ 2147483647 h 992"/>
                  <a:gd name="T108" fmla="*/ 2147483647 w 1484"/>
                  <a:gd name="T109" fmla="*/ 2147483647 h 992"/>
                  <a:gd name="T110" fmla="*/ 2147483647 w 1484"/>
                  <a:gd name="T111" fmla="*/ 2147483647 h 992"/>
                  <a:gd name="T112" fmla="*/ 2147483647 w 1484"/>
                  <a:gd name="T113" fmla="*/ 2147483647 h 992"/>
                  <a:gd name="T114" fmla="*/ 2147483647 w 1484"/>
                  <a:gd name="T115" fmla="*/ 2147483647 h 992"/>
                  <a:gd name="T116" fmla="*/ 2147483647 w 1484"/>
                  <a:gd name="T117" fmla="*/ 2147483647 h 992"/>
                  <a:gd name="T118" fmla="*/ 2147483647 w 1484"/>
                  <a:gd name="T119" fmla="*/ 2147483647 h 992"/>
                  <a:gd name="T120" fmla="*/ 2147483647 w 1484"/>
                  <a:gd name="T121" fmla="*/ 2147483647 h 992"/>
                  <a:gd name="T122" fmla="*/ 2147483647 w 1484"/>
                  <a:gd name="T123" fmla="*/ 2147483647 h 9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84"/>
                  <a:gd name="T187" fmla="*/ 0 h 992"/>
                  <a:gd name="T188" fmla="*/ 1484 w 1484"/>
                  <a:gd name="T189" fmla="*/ 992 h 99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84" h="992">
                    <a:moveTo>
                      <a:pt x="1105" y="619"/>
                    </a:moveTo>
                    <a:lnTo>
                      <a:pt x="1105" y="613"/>
                    </a:lnTo>
                    <a:lnTo>
                      <a:pt x="1099" y="607"/>
                    </a:lnTo>
                    <a:lnTo>
                      <a:pt x="1093" y="607"/>
                    </a:lnTo>
                    <a:lnTo>
                      <a:pt x="1093" y="601"/>
                    </a:lnTo>
                    <a:lnTo>
                      <a:pt x="1087" y="601"/>
                    </a:lnTo>
                    <a:lnTo>
                      <a:pt x="1081" y="607"/>
                    </a:lnTo>
                    <a:lnTo>
                      <a:pt x="1075" y="607"/>
                    </a:lnTo>
                    <a:lnTo>
                      <a:pt x="1069" y="613"/>
                    </a:lnTo>
                    <a:lnTo>
                      <a:pt x="1069" y="619"/>
                    </a:lnTo>
                    <a:lnTo>
                      <a:pt x="1069" y="625"/>
                    </a:lnTo>
                    <a:lnTo>
                      <a:pt x="1069" y="631"/>
                    </a:lnTo>
                    <a:lnTo>
                      <a:pt x="1075" y="631"/>
                    </a:lnTo>
                    <a:lnTo>
                      <a:pt x="1081" y="637"/>
                    </a:lnTo>
                    <a:lnTo>
                      <a:pt x="1087" y="637"/>
                    </a:lnTo>
                    <a:lnTo>
                      <a:pt x="1093" y="637"/>
                    </a:lnTo>
                    <a:lnTo>
                      <a:pt x="1099" y="631"/>
                    </a:lnTo>
                    <a:lnTo>
                      <a:pt x="1105" y="625"/>
                    </a:lnTo>
                    <a:lnTo>
                      <a:pt x="1105" y="619"/>
                    </a:lnTo>
                    <a:moveTo>
                      <a:pt x="1207" y="637"/>
                    </a:moveTo>
                    <a:lnTo>
                      <a:pt x="1207" y="631"/>
                    </a:lnTo>
                    <a:lnTo>
                      <a:pt x="1207" y="625"/>
                    </a:lnTo>
                    <a:lnTo>
                      <a:pt x="1201" y="625"/>
                    </a:lnTo>
                    <a:lnTo>
                      <a:pt x="1195" y="619"/>
                    </a:lnTo>
                    <a:lnTo>
                      <a:pt x="1189" y="619"/>
                    </a:lnTo>
                    <a:lnTo>
                      <a:pt x="1183" y="625"/>
                    </a:lnTo>
                    <a:lnTo>
                      <a:pt x="1177" y="631"/>
                    </a:lnTo>
                    <a:lnTo>
                      <a:pt x="1177" y="637"/>
                    </a:lnTo>
                    <a:lnTo>
                      <a:pt x="1177" y="643"/>
                    </a:lnTo>
                    <a:lnTo>
                      <a:pt x="1177" y="649"/>
                    </a:lnTo>
                    <a:lnTo>
                      <a:pt x="1183" y="649"/>
                    </a:lnTo>
                    <a:lnTo>
                      <a:pt x="1183" y="655"/>
                    </a:lnTo>
                    <a:lnTo>
                      <a:pt x="1189" y="655"/>
                    </a:lnTo>
                    <a:lnTo>
                      <a:pt x="1195" y="655"/>
                    </a:lnTo>
                    <a:lnTo>
                      <a:pt x="1201" y="655"/>
                    </a:lnTo>
                    <a:lnTo>
                      <a:pt x="1207" y="649"/>
                    </a:lnTo>
                    <a:lnTo>
                      <a:pt x="1207" y="643"/>
                    </a:lnTo>
                    <a:lnTo>
                      <a:pt x="1207" y="637"/>
                    </a:lnTo>
                    <a:moveTo>
                      <a:pt x="1207" y="661"/>
                    </a:moveTo>
                    <a:lnTo>
                      <a:pt x="1207" y="655"/>
                    </a:lnTo>
                    <a:lnTo>
                      <a:pt x="1201" y="649"/>
                    </a:lnTo>
                    <a:lnTo>
                      <a:pt x="1195" y="643"/>
                    </a:lnTo>
                    <a:lnTo>
                      <a:pt x="1189" y="643"/>
                    </a:lnTo>
                    <a:lnTo>
                      <a:pt x="1183" y="643"/>
                    </a:lnTo>
                    <a:lnTo>
                      <a:pt x="1177" y="649"/>
                    </a:lnTo>
                    <a:lnTo>
                      <a:pt x="1177" y="655"/>
                    </a:lnTo>
                    <a:lnTo>
                      <a:pt x="1171" y="661"/>
                    </a:lnTo>
                    <a:lnTo>
                      <a:pt x="1171" y="667"/>
                    </a:lnTo>
                    <a:lnTo>
                      <a:pt x="1177" y="667"/>
                    </a:lnTo>
                    <a:lnTo>
                      <a:pt x="1177" y="673"/>
                    </a:lnTo>
                    <a:lnTo>
                      <a:pt x="1183" y="679"/>
                    </a:lnTo>
                    <a:lnTo>
                      <a:pt x="1189" y="679"/>
                    </a:lnTo>
                    <a:lnTo>
                      <a:pt x="1195" y="679"/>
                    </a:lnTo>
                    <a:lnTo>
                      <a:pt x="1201" y="673"/>
                    </a:lnTo>
                    <a:lnTo>
                      <a:pt x="1207" y="667"/>
                    </a:lnTo>
                    <a:lnTo>
                      <a:pt x="1207" y="661"/>
                    </a:lnTo>
                    <a:moveTo>
                      <a:pt x="1207" y="547"/>
                    </a:moveTo>
                    <a:lnTo>
                      <a:pt x="1207" y="541"/>
                    </a:lnTo>
                    <a:lnTo>
                      <a:pt x="1201" y="535"/>
                    </a:lnTo>
                    <a:lnTo>
                      <a:pt x="1195" y="529"/>
                    </a:lnTo>
                    <a:lnTo>
                      <a:pt x="1189" y="529"/>
                    </a:lnTo>
                    <a:lnTo>
                      <a:pt x="1183" y="529"/>
                    </a:lnTo>
                    <a:lnTo>
                      <a:pt x="1177" y="535"/>
                    </a:lnTo>
                    <a:lnTo>
                      <a:pt x="1171" y="541"/>
                    </a:lnTo>
                    <a:lnTo>
                      <a:pt x="1171" y="547"/>
                    </a:lnTo>
                    <a:lnTo>
                      <a:pt x="1171" y="553"/>
                    </a:lnTo>
                    <a:lnTo>
                      <a:pt x="1177" y="559"/>
                    </a:lnTo>
                    <a:lnTo>
                      <a:pt x="1183" y="559"/>
                    </a:lnTo>
                    <a:lnTo>
                      <a:pt x="1189" y="565"/>
                    </a:lnTo>
                    <a:lnTo>
                      <a:pt x="1195" y="565"/>
                    </a:lnTo>
                    <a:lnTo>
                      <a:pt x="1195" y="559"/>
                    </a:lnTo>
                    <a:lnTo>
                      <a:pt x="1201" y="559"/>
                    </a:lnTo>
                    <a:lnTo>
                      <a:pt x="1207" y="553"/>
                    </a:lnTo>
                    <a:lnTo>
                      <a:pt x="1207" y="547"/>
                    </a:lnTo>
                    <a:moveTo>
                      <a:pt x="877" y="655"/>
                    </a:moveTo>
                    <a:lnTo>
                      <a:pt x="877" y="649"/>
                    </a:lnTo>
                    <a:lnTo>
                      <a:pt x="877" y="643"/>
                    </a:lnTo>
                    <a:lnTo>
                      <a:pt x="871" y="637"/>
                    </a:lnTo>
                    <a:lnTo>
                      <a:pt x="865" y="637"/>
                    </a:lnTo>
                    <a:lnTo>
                      <a:pt x="859" y="637"/>
                    </a:lnTo>
                    <a:lnTo>
                      <a:pt x="853" y="637"/>
                    </a:lnTo>
                    <a:lnTo>
                      <a:pt x="847" y="643"/>
                    </a:lnTo>
                    <a:lnTo>
                      <a:pt x="847" y="649"/>
                    </a:lnTo>
                    <a:lnTo>
                      <a:pt x="847" y="655"/>
                    </a:lnTo>
                    <a:lnTo>
                      <a:pt x="847" y="661"/>
                    </a:lnTo>
                    <a:lnTo>
                      <a:pt x="847" y="667"/>
                    </a:lnTo>
                    <a:lnTo>
                      <a:pt x="853" y="667"/>
                    </a:lnTo>
                    <a:lnTo>
                      <a:pt x="859" y="667"/>
                    </a:lnTo>
                    <a:lnTo>
                      <a:pt x="865" y="667"/>
                    </a:lnTo>
                    <a:lnTo>
                      <a:pt x="871" y="667"/>
                    </a:lnTo>
                    <a:lnTo>
                      <a:pt x="877" y="661"/>
                    </a:lnTo>
                    <a:lnTo>
                      <a:pt x="877" y="655"/>
                    </a:lnTo>
                    <a:moveTo>
                      <a:pt x="877" y="685"/>
                    </a:moveTo>
                    <a:lnTo>
                      <a:pt x="877" y="679"/>
                    </a:lnTo>
                    <a:lnTo>
                      <a:pt x="871" y="673"/>
                    </a:lnTo>
                    <a:lnTo>
                      <a:pt x="865" y="667"/>
                    </a:lnTo>
                    <a:lnTo>
                      <a:pt x="859" y="667"/>
                    </a:lnTo>
                    <a:lnTo>
                      <a:pt x="853" y="667"/>
                    </a:lnTo>
                    <a:lnTo>
                      <a:pt x="847" y="673"/>
                    </a:lnTo>
                    <a:lnTo>
                      <a:pt x="847" y="679"/>
                    </a:lnTo>
                    <a:lnTo>
                      <a:pt x="841" y="679"/>
                    </a:lnTo>
                    <a:lnTo>
                      <a:pt x="841" y="685"/>
                    </a:lnTo>
                    <a:lnTo>
                      <a:pt x="847" y="691"/>
                    </a:lnTo>
                    <a:lnTo>
                      <a:pt x="847" y="697"/>
                    </a:lnTo>
                    <a:lnTo>
                      <a:pt x="853" y="697"/>
                    </a:lnTo>
                    <a:lnTo>
                      <a:pt x="859" y="703"/>
                    </a:lnTo>
                    <a:lnTo>
                      <a:pt x="865" y="703"/>
                    </a:lnTo>
                    <a:lnTo>
                      <a:pt x="871" y="697"/>
                    </a:lnTo>
                    <a:lnTo>
                      <a:pt x="877" y="691"/>
                    </a:lnTo>
                    <a:lnTo>
                      <a:pt x="877" y="685"/>
                    </a:lnTo>
                    <a:moveTo>
                      <a:pt x="889" y="757"/>
                    </a:moveTo>
                    <a:lnTo>
                      <a:pt x="889" y="751"/>
                    </a:lnTo>
                    <a:lnTo>
                      <a:pt x="883" y="745"/>
                    </a:lnTo>
                    <a:lnTo>
                      <a:pt x="877" y="745"/>
                    </a:lnTo>
                    <a:lnTo>
                      <a:pt x="871" y="739"/>
                    </a:lnTo>
                    <a:lnTo>
                      <a:pt x="865" y="745"/>
                    </a:lnTo>
                    <a:lnTo>
                      <a:pt x="859" y="751"/>
                    </a:lnTo>
                    <a:lnTo>
                      <a:pt x="859" y="757"/>
                    </a:lnTo>
                    <a:lnTo>
                      <a:pt x="859" y="763"/>
                    </a:lnTo>
                    <a:lnTo>
                      <a:pt x="859" y="769"/>
                    </a:lnTo>
                    <a:lnTo>
                      <a:pt x="865" y="769"/>
                    </a:lnTo>
                    <a:lnTo>
                      <a:pt x="865" y="775"/>
                    </a:lnTo>
                    <a:lnTo>
                      <a:pt x="871" y="775"/>
                    </a:lnTo>
                    <a:lnTo>
                      <a:pt x="877" y="775"/>
                    </a:lnTo>
                    <a:lnTo>
                      <a:pt x="883" y="775"/>
                    </a:lnTo>
                    <a:lnTo>
                      <a:pt x="889" y="769"/>
                    </a:lnTo>
                    <a:lnTo>
                      <a:pt x="889" y="763"/>
                    </a:lnTo>
                    <a:lnTo>
                      <a:pt x="889" y="757"/>
                    </a:lnTo>
                    <a:moveTo>
                      <a:pt x="937" y="847"/>
                    </a:moveTo>
                    <a:lnTo>
                      <a:pt x="937" y="847"/>
                    </a:lnTo>
                    <a:lnTo>
                      <a:pt x="931" y="841"/>
                    </a:lnTo>
                    <a:lnTo>
                      <a:pt x="925" y="835"/>
                    </a:lnTo>
                    <a:lnTo>
                      <a:pt x="919" y="835"/>
                    </a:lnTo>
                    <a:lnTo>
                      <a:pt x="913" y="835"/>
                    </a:lnTo>
                    <a:lnTo>
                      <a:pt x="907" y="835"/>
                    </a:lnTo>
                    <a:lnTo>
                      <a:pt x="901" y="841"/>
                    </a:lnTo>
                    <a:lnTo>
                      <a:pt x="901" y="847"/>
                    </a:lnTo>
                    <a:lnTo>
                      <a:pt x="901" y="854"/>
                    </a:lnTo>
                    <a:lnTo>
                      <a:pt x="901" y="860"/>
                    </a:lnTo>
                    <a:lnTo>
                      <a:pt x="907" y="866"/>
                    </a:lnTo>
                    <a:lnTo>
                      <a:pt x="913" y="866"/>
                    </a:lnTo>
                    <a:lnTo>
                      <a:pt x="919" y="866"/>
                    </a:lnTo>
                    <a:lnTo>
                      <a:pt x="925" y="866"/>
                    </a:lnTo>
                    <a:lnTo>
                      <a:pt x="931" y="860"/>
                    </a:lnTo>
                    <a:lnTo>
                      <a:pt x="937" y="854"/>
                    </a:lnTo>
                    <a:lnTo>
                      <a:pt x="937" y="847"/>
                    </a:lnTo>
                    <a:moveTo>
                      <a:pt x="1334" y="763"/>
                    </a:moveTo>
                    <a:lnTo>
                      <a:pt x="1334" y="757"/>
                    </a:lnTo>
                    <a:lnTo>
                      <a:pt x="1334" y="751"/>
                    </a:lnTo>
                    <a:lnTo>
                      <a:pt x="1328" y="751"/>
                    </a:lnTo>
                    <a:lnTo>
                      <a:pt x="1322" y="745"/>
                    </a:lnTo>
                    <a:lnTo>
                      <a:pt x="1316" y="745"/>
                    </a:lnTo>
                    <a:lnTo>
                      <a:pt x="1310" y="751"/>
                    </a:lnTo>
                    <a:lnTo>
                      <a:pt x="1304" y="757"/>
                    </a:lnTo>
                    <a:lnTo>
                      <a:pt x="1304" y="763"/>
                    </a:lnTo>
                    <a:lnTo>
                      <a:pt x="1304" y="769"/>
                    </a:lnTo>
                    <a:lnTo>
                      <a:pt x="1304" y="775"/>
                    </a:lnTo>
                    <a:lnTo>
                      <a:pt x="1310" y="775"/>
                    </a:lnTo>
                    <a:lnTo>
                      <a:pt x="1310" y="781"/>
                    </a:lnTo>
                    <a:lnTo>
                      <a:pt x="1316" y="781"/>
                    </a:lnTo>
                    <a:lnTo>
                      <a:pt x="1322" y="781"/>
                    </a:lnTo>
                    <a:lnTo>
                      <a:pt x="1328" y="781"/>
                    </a:lnTo>
                    <a:lnTo>
                      <a:pt x="1334" y="775"/>
                    </a:lnTo>
                    <a:lnTo>
                      <a:pt x="1334" y="769"/>
                    </a:lnTo>
                    <a:lnTo>
                      <a:pt x="1334" y="763"/>
                    </a:lnTo>
                    <a:moveTo>
                      <a:pt x="1484" y="974"/>
                    </a:moveTo>
                    <a:lnTo>
                      <a:pt x="1484" y="968"/>
                    </a:lnTo>
                    <a:lnTo>
                      <a:pt x="1478" y="962"/>
                    </a:lnTo>
                    <a:lnTo>
                      <a:pt x="1472" y="956"/>
                    </a:lnTo>
                    <a:lnTo>
                      <a:pt x="1466" y="956"/>
                    </a:lnTo>
                    <a:lnTo>
                      <a:pt x="1460" y="956"/>
                    </a:lnTo>
                    <a:lnTo>
                      <a:pt x="1454" y="962"/>
                    </a:lnTo>
                    <a:lnTo>
                      <a:pt x="1454" y="968"/>
                    </a:lnTo>
                    <a:lnTo>
                      <a:pt x="1448" y="974"/>
                    </a:lnTo>
                    <a:lnTo>
                      <a:pt x="1454" y="980"/>
                    </a:lnTo>
                    <a:lnTo>
                      <a:pt x="1454" y="986"/>
                    </a:lnTo>
                    <a:lnTo>
                      <a:pt x="1460" y="992"/>
                    </a:lnTo>
                    <a:lnTo>
                      <a:pt x="1466" y="992"/>
                    </a:lnTo>
                    <a:lnTo>
                      <a:pt x="1472" y="992"/>
                    </a:lnTo>
                    <a:lnTo>
                      <a:pt x="1478" y="986"/>
                    </a:lnTo>
                    <a:lnTo>
                      <a:pt x="1484" y="980"/>
                    </a:lnTo>
                    <a:lnTo>
                      <a:pt x="1484" y="974"/>
                    </a:lnTo>
                    <a:moveTo>
                      <a:pt x="1334" y="944"/>
                    </a:moveTo>
                    <a:lnTo>
                      <a:pt x="1334" y="938"/>
                    </a:lnTo>
                    <a:lnTo>
                      <a:pt x="1334" y="932"/>
                    </a:lnTo>
                    <a:lnTo>
                      <a:pt x="1328" y="932"/>
                    </a:lnTo>
                    <a:lnTo>
                      <a:pt x="1322" y="926"/>
                    </a:lnTo>
                    <a:lnTo>
                      <a:pt x="1316" y="926"/>
                    </a:lnTo>
                    <a:lnTo>
                      <a:pt x="1310" y="932"/>
                    </a:lnTo>
                    <a:lnTo>
                      <a:pt x="1304" y="932"/>
                    </a:lnTo>
                    <a:lnTo>
                      <a:pt x="1304" y="938"/>
                    </a:lnTo>
                    <a:lnTo>
                      <a:pt x="1304" y="944"/>
                    </a:lnTo>
                    <a:lnTo>
                      <a:pt x="1304" y="950"/>
                    </a:lnTo>
                    <a:lnTo>
                      <a:pt x="1304" y="956"/>
                    </a:lnTo>
                    <a:lnTo>
                      <a:pt x="1310" y="962"/>
                    </a:lnTo>
                    <a:lnTo>
                      <a:pt x="1316" y="962"/>
                    </a:lnTo>
                    <a:lnTo>
                      <a:pt x="1322" y="962"/>
                    </a:lnTo>
                    <a:lnTo>
                      <a:pt x="1328" y="962"/>
                    </a:lnTo>
                    <a:lnTo>
                      <a:pt x="1334" y="956"/>
                    </a:lnTo>
                    <a:lnTo>
                      <a:pt x="1334" y="950"/>
                    </a:lnTo>
                    <a:lnTo>
                      <a:pt x="1334" y="944"/>
                    </a:lnTo>
                    <a:moveTo>
                      <a:pt x="1448" y="902"/>
                    </a:moveTo>
                    <a:lnTo>
                      <a:pt x="1448" y="896"/>
                    </a:lnTo>
                    <a:lnTo>
                      <a:pt x="1442" y="890"/>
                    </a:lnTo>
                    <a:lnTo>
                      <a:pt x="1436" y="884"/>
                    </a:lnTo>
                    <a:lnTo>
                      <a:pt x="1430" y="884"/>
                    </a:lnTo>
                    <a:lnTo>
                      <a:pt x="1424" y="890"/>
                    </a:lnTo>
                    <a:lnTo>
                      <a:pt x="1418" y="890"/>
                    </a:lnTo>
                    <a:lnTo>
                      <a:pt x="1418" y="896"/>
                    </a:lnTo>
                    <a:lnTo>
                      <a:pt x="1412" y="902"/>
                    </a:lnTo>
                    <a:lnTo>
                      <a:pt x="1412" y="908"/>
                    </a:lnTo>
                    <a:lnTo>
                      <a:pt x="1418" y="914"/>
                    </a:lnTo>
                    <a:lnTo>
                      <a:pt x="1424" y="920"/>
                    </a:lnTo>
                    <a:lnTo>
                      <a:pt x="1430" y="920"/>
                    </a:lnTo>
                    <a:lnTo>
                      <a:pt x="1436" y="920"/>
                    </a:lnTo>
                    <a:lnTo>
                      <a:pt x="1442" y="920"/>
                    </a:lnTo>
                    <a:lnTo>
                      <a:pt x="1442" y="914"/>
                    </a:lnTo>
                    <a:lnTo>
                      <a:pt x="1448" y="908"/>
                    </a:lnTo>
                    <a:lnTo>
                      <a:pt x="1448" y="902"/>
                    </a:lnTo>
                    <a:moveTo>
                      <a:pt x="1063" y="613"/>
                    </a:moveTo>
                    <a:lnTo>
                      <a:pt x="1063" y="607"/>
                    </a:lnTo>
                    <a:lnTo>
                      <a:pt x="1057" y="601"/>
                    </a:lnTo>
                    <a:lnTo>
                      <a:pt x="1051" y="595"/>
                    </a:lnTo>
                    <a:lnTo>
                      <a:pt x="1045" y="595"/>
                    </a:lnTo>
                    <a:lnTo>
                      <a:pt x="1039" y="595"/>
                    </a:lnTo>
                    <a:lnTo>
                      <a:pt x="1033" y="601"/>
                    </a:lnTo>
                    <a:lnTo>
                      <a:pt x="1033" y="607"/>
                    </a:lnTo>
                    <a:lnTo>
                      <a:pt x="1027" y="613"/>
                    </a:lnTo>
                    <a:lnTo>
                      <a:pt x="1033" y="619"/>
                    </a:lnTo>
                    <a:lnTo>
                      <a:pt x="1033" y="625"/>
                    </a:lnTo>
                    <a:lnTo>
                      <a:pt x="1039" y="631"/>
                    </a:lnTo>
                    <a:lnTo>
                      <a:pt x="1045" y="631"/>
                    </a:lnTo>
                    <a:lnTo>
                      <a:pt x="1051" y="631"/>
                    </a:lnTo>
                    <a:lnTo>
                      <a:pt x="1057" y="625"/>
                    </a:lnTo>
                    <a:lnTo>
                      <a:pt x="1063" y="619"/>
                    </a:lnTo>
                    <a:lnTo>
                      <a:pt x="1063" y="613"/>
                    </a:lnTo>
                    <a:moveTo>
                      <a:pt x="1069" y="715"/>
                    </a:moveTo>
                    <a:lnTo>
                      <a:pt x="1069" y="709"/>
                    </a:lnTo>
                    <a:lnTo>
                      <a:pt x="1069" y="703"/>
                    </a:lnTo>
                    <a:lnTo>
                      <a:pt x="1063" y="697"/>
                    </a:lnTo>
                    <a:lnTo>
                      <a:pt x="1057" y="697"/>
                    </a:lnTo>
                    <a:lnTo>
                      <a:pt x="1051" y="697"/>
                    </a:lnTo>
                    <a:lnTo>
                      <a:pt x="1045" y="697"/>
                    </a:lnTo>
                    <a:lnTo>
                      <a:pt x="1045" y="703"/>
                    </a:lnTo>
                    <a:lnTo>
                      <a:pt x="1039" y="703"/>
                    </a:lnTo>
                    <a:lnTo>
                      <a:pt x="1039" y="709"/>
                    </a:lnTo>
                    <a:lnTo>
                      <a:pt x="1039" y="715"/>
                    </a:lnTo>
                    <a:lnTo>
                      <a:pt x="1039" y="721"/>
                    </a:lnTo>
                    <a:lnTo>
                      <a:pt x="1045" y="727"/>
                    </a:lnTo>
                    <a:lnTo>
                      <a:pt x="1051" y="733"/>
                    </a:lnTo>
                    <a:lnTo>
                      <a:pt x="1057" y="733"/>
                    </a:lnTo>
                    <a:lnTo>
                      <a:pt x="1063" y="727"/>
                    </a:lnTo>
                    <a:lnTo>
                      <a:pt x="1069" y="727"/>
                    </a:lnTo>
                    <a:lnTo>
                      <a:pt x="1069" y="721"/>
                    </a:lnTo>
                    <a:lnTo>
                      <a:pt x="1069" y="715"/>
                    </a:lnTo>
                    <a:moveTo>
                      <a:pt x="1069" y="583"/>
                    </a:moveTo>
                    <a:lnTo>
                      <a:pt x="1069" y="577"/>
                    </a:lnTo>
                    <a:lnTo>
                      <a:pt x="1063" y="571"/>
                    </a:lnTo>
                    <a:lnTo>
                      <a:pt x="1057" y="565"/>
                    </a:lnTo>
                    <a:lnTo>
                      <a:pt x="1051" y="565"/>
                    </a:lnTo>
                    <a:lnTo>
                      <a:pt x="1045" y="565"/>
                    </a:lnTo>
                    <a:lnTo>
                      <a:pt x="1039" y="565"/>
                    </a:lnTo>
                    <a:lnTo>
                      <a:pt x="1033" y="571"/>
                    </a:lnTo>
                    <a:lnTo>
                      <a:pt x="1033" y="577"/>
                    </a:lnTo>
                    <a:lnTo>
                      <a:pt x="1033" y="583"/>
                    </a:lnTo>
                    <a:lnTo>
                      <a:pt x="1033" y="589"/>
                    </a:lnTo>
                    <a:lnTo>
                      <a:pt x="1039" y="595"/>
                    </a:lnTo>
                    <a:lnTo>
                      <a:pt x="1045" y="595"/>
                    </a:lnTo>
                    <a:lnTo>
                      <a:pt x="1051" y="595"/>
                    </a:lnTo>
                    <a:lnTo>
                      <a:pt x="1057" y="595"/>
                    </a:lnTo>
                    <a:lnTo>
                      <a:pt x="1063" y="589"/>
                    </a:lnTo>
                    <a:lnTo>
                      <a:pt x="1069" y="583"/>
                    </a:lnTo>
                    <a:moveTo>
                      <a:pt x="985" y="505"/>
                    </a:moveTo>
                    <a:lnTo>
                      <a:pt x="985" y="499"/>
                    </a:lnTo>
                    <a:lnTo>
                      <a:pt x="985" y="493"/>
                    </a:lnTo>
                    <a:lnTo>
                      <a:pt x="979" y="493"/>
                    </a:lnTo>
                    <a:lnTo>
                      <a:pt x="973" y="487"/>
                    </a:lnTo>
                    <a:lnTo>
                      <a:pt x="967" y="487"/>
                    </a:lnTo>
                    <a:lnTo>
                      <a:pt x="961" y="487"/>
                    </a:lnTo>
                    <a:lnTo>
                      <a:pt x="961" y="493"/>
                    </a:lnTo>
                    <a:lnTo>
                      <a:pt x="955" y="499"/>
                    </a:lnTo>
                    <a:lnTo>
                      <a:pt x="955" y="505"/>
                    </a:lnTo>
                    <a:lnTo>
                      <a:pt x="955" y="511"/>
                    </a:lnTo>
                    <a:lnTo>
                      <a:pt x="961" y="517"/>
                    </a:lnTo>
                    <a:lnTo>
                      <a:pt x="961" y="523"/>
                    </a:lnTo>
                    <a:lnTo>
                      <a:pt x="967" y="523"/>
                    </a:lnTo>
                    <a:lnTo>
                      <a:pt x="973" y="523"/>
                    </a:lnTo>
                    <a:lnTo>
                      <a:pt x="979" y="517"/>
                    </a:lnTo>
                    <a:lnTo>
                      <a:pt x="985" y="517"/>
                    </a:lnTo>
                    <a:lnTo>
                      <a:pt x="985" y="511"/>
                    </a:lnTo>
                    <a:lnTo>
                      <a:pt x="985" y="505"/>
                    </a:lnTo>
                    <a:moveTo>
                      <a:pt x="1003" y="511"/>
                    </a:moveTo>
                    <a:lnTo>
                      <a:pt x="1003" y="505"/>
                    </a:lnTo>
                    <a:lnTo>
                      <a:pt x="1003" y="499"/>
                    </a:lnTo>
                    <a:lnTo>
                      <a:pt x="997" y="493"/>
                    </a:lnTo>
                    <a:lnTo>
                      <a:pt x="991" y="493"/>
                    </a:lnTo>
                    <a:lnTo>
                      <a:pt x="985" y="493"/>
                    </a:lnTo>
                    <a:lnTo>
                      <a:pt x="979" y="499"/>
                    </a:lnTo>
                    <a:lnTo>
                      <a:pt x="973" y="499"/>
                    </a:lnTo>
                    <a:lnTo>
                      <a:pt x="973" y="505"/>
                    </a:lnTo>
                    <a:lnTo>
                      <a:pt x="973" y="511"/>
                    </a:lnTo>
                    <a:lnTo>
                      <a:pt x="973" y="517"/>
                    </a:lnTo>
                    <a:lnTo>
                      <a:pt x="979" y="523"/>
                    </a:lnTo>
                    <a:lnTo>
                      <a:pt x="985" y="523"/>
                    </a:lnTo>
                    <a:lnTo>
                      <a:pt x="985" y="529"/>
                    </a:lnTo>
                    <a:lnTo>
                      <a:pt x="991" y="523"/>
                    </a:lnTo>
                    <a:lnTo>
                      <a:pt x="997" y="523"/>
                    </a:lnTo>
                    <a:lnTo>
                      <a:pt x="1003" y="517"/>
                    </a:lnTo>
                    <a:lnTo>
                      <a:pt x="1003" y="511"/>
                    </a:lnTo>
                    <a:moveTo>
                      <a:pt x="1003" y="619"/>
                    </a:moveTo>
                    <a:lnTo>
                      <a:pt x="1003" y="613"/>
                    </a:lnTo>
                    <a:lnTo>
                      <a:pt x="1003" y="607"/>
                    </a:lnTo>
                    <a:lnTo>
                      <a:pt x="997" y="607"/>
                    </a:lnTo>
                    <a:lnTo>
                      <a:pt x="991" y="601"/>
                    </a:lnTo>
                    <a:lnTo>
                      <a:pt x="985" y="601"/>
                    </a:lnTo>
                    <a:lnTo>
                      <a:pt x="985" y="607"/>
                    </a:lnTo>
                    <a:lnTo>
                      <a:pt x="979" y="607"/>
                    </a:lnTo>
                    <a:lnTo>
                      <a:pt x="973" y="613"/>
                    </a:lnTo>
                    <a:lnTo>
                      <a:pt x="973" y="619"/>
                    </a:lnTo>
                    <a:lnTo>
                      <a:pt x="973" y="625"/>
                    </a:lnTo>
                    <a:lnTo>
                      <a:pt x="973" y="631"/>
                    </a:lnTo>
                    <a:lnTo>
                      <a:pt x="979" y="631"/>
                    </a:lnTo>
                    <a:lnTo>
                      <a:pt x="985" y="637"/>
                    </a:lnTo>
                    <a:lnTo>
                      <a:pt x="991" y="637"/>
                    </a:lnTo>
                    <a:lnTo>
                      <a:pt x="997" y="637"/>
                    </a:lnTo>
                    <a:lnTo>
                      <a:pt x="1003" y="631"/>
                    </a:lnTo>
                    <a:lnTo>
                      <a:pt x="1003" y="625"/>
                    </a:lnTo>
                    <a:lnTo>
                      <a:pt x="1003" y="619"/>
                    </a:lnTo>
                    <a:moveTo>
                      <a:pt x="967" y="673"/>
                    </a:moveTo>
                    <a:lnTo>
                      <a:pt x="967" y="673"/>
                    </a:lnTo>
                    <a:lnTo>
                      <a:pt x="961" y="667"/>
                    </a:lnTo>
                    <a:lnTo>
                      <a:pt x="961" y="661"/>
                    </a:lnTo>
                    <a:lnTo>
                      <a:pt x="955" y="661"/>
                    </a:lnTo>
                    <a:lnTo>
                      <a:pt x="949" y="661"/>
                    </a:lnTo>
                    <a:lnTo>
                      <a:pt x="943" y="661"/>
                    </a:lnTo>
                    <a:lnTo>
                      <a:pt x="937" y="661"/>
                    </a:lnTo>
                    <a:lnTo>
                      <a:pt x="937" y="667"/>
                    </a:lnTo>
                    <a:lnTo>
                      <a:pt x="931" y="673"/>
                    </a:lnTo>
                    <a:lnTo>
                      <a:pt x="931" y="679"/>
                    </a:lnTo>
                    <a:lnTo>
                      <a:pt x="937" y="685"/>
                    </a:lnTo>
                    <a:lnTo>
                      <a:pt x="943" y="691"/>
                    </a:lnTo>
                    <a:lnTo>
                      <a:pt x="949" y="691"/>
                    </a:lnTo>
                    <a:lnTo>
                      <a:pt x="955" y="691"/>
                    </a:lnTo>
                    <a:lnTo>
                      <a:pt x="961" y="691"/>
                    </a:lnTo>
                    <a:lnTo>
                      <a:pt x="961" y="685"/>
                    </a:lnTo>
                    <a:lnTo>
                      <a:pt x="967" y="679"/>
                    </a:lnTo>
                    <a:lnTo>
                      <a:pt x="967" y="673"/>
                    </a:lnTo>
                    <a:moveTo>
                      <a:pt x="186" y="18"/>
                    </a:moveTo>
                    <a:lnTo>
                      <a:pt x="186" y="12"/>
                    </a:lnTo>
                    <a:lnTo>
                      <a:pt x="180" y="6"/>
                    </a:lnTo>
                    <a:lnTo>
                      <a:pt x="180" y="0"/>
                    </a:lnTo>
                    <a:lnTo>
                      <a:pt x="174" y="0"/>
                    </a:lnTo>
                    <a:lnTo>
                      <a:pt x="168" y="0"/>
                    </a:lnTo>
                    <a:lnTo>
                      <a:pt x="162" y="0"/>
                    </a:lnTo>
                    <a:lnTo>
                      <a:pt x="156" y="6"/>
                    </a:lnTo>
                    <a:lnTo>
                      <a:pt x="150" y="12"/>
                    </a:lnTo>
                    <a:lnTo>
                      <a:pt x="150" y="18"/>
                    </a:lnTo>
                    <a:lnTo>
                      <a:pt x="156" y="24"/>
                    </a:lnTo>
                    <a:lnTo>
                      <a:pt x="156" y="30"/>
                    </a:lnTo>
                    <a:lnTo>
                      <a:pt x="162" y="30"/>
                    </a:lnTo>
                    <a:lnTo>
                      <a:pt x="168" y="30"/>
                    </a:lnTo>
                    <a:lnTo>
                      <a:pt x="174" y="30"/>
                    </a:lnTo>
                    <a:lnTo>
                      <a:pt x="180" y="30"/>
                    </a:lnTo>
                    <a:lnTo>
                      <a:pt x="180" y="24"/>
                    </a:lnTo>
                    <a:lnTo>
                      <a:pt x="186" y="24"/>
                    </a:lnTo>
                    <a:lnTo>
                      <a:pt x="186" y="18"/>
                    </a:lnTo>
                    <a:moveTo>
                      <a:pt x="1027" y="739"/>
                    </a:moveTo>
                    <a:lnTo>
                      <a:pt x="1027" y="733"/>
                    </a:lnTo>
                    <a:lnTo>
                      <a:pt x="1021" y="733"/>
                    </a:lnTo>
                    <a:lnTo>
                      <a:pt x="1021" y="727"/>
                    </a:lnTo>
                    <a:lnTo>
                      <a:pt x="1015" y="727"/>
                    </a:lnTo>
                    <a:lnTo>
                      <a:pt x="1009" y="727"/>
                    </a:lnTo>
                    <a:lnTo>
                      <a:pt x="1003" y="727"/>
                    </a:lnTo>
                    <a:lnTo>
                      <a:pt x="997" y="727"/>
                    </a:lnTo>
                    <a:lnTo>
                      <a:pt x="997" y="733"/>
                    </a:lnTo>
                    <a:lnTo>
                      <a:pt x="991" y="739"/>
                    </a:lnTo>
                    <a:lnTo>
                      <a:pt x="991" y="745"/>
                    </a:lnTo>
                    <a:lnTo>
                      <a:pt x="997" y="751"/>
                    </a:lnTo>
                    <a:lnTo>
                      <a:pt x="1003" y="757"/>
                    </a:lnTo>
                    <a:lnTo>
                      <a:pt x="1009" y="757"/>
                    </a:lnTo>
                    <a:lnTo>
                      <a:pt x="1015" y="757"/>
                    </a:lnTo>
                    <a:lnTo>
                      <a:pt x="1021" y="757"/>
                    </a:lnTo>
                    <a:lnTo>
                      <a:pt x="1021" y="751"/>
                    </a:lnTo>
                    <a:lnTo>
                      <a:pt x="1027" y="745"/>
                    </a:lnTo>
                    <a:lnTo>
                      <a:pt x="1027" y="739"/>
                    </a:lnTo>
                    <a:moveTo>
                      <a:pt x="1051" y="769"/>
                    </a:moveTo>
                    <a:lnTo>
                      <a:pt x="1051" y="763"/>
                    </a:lnTo>
                    <a:lnTo>
                      <a:pt x="1045" y="757"/>
                    </a:lnTo>
                    <a:lnTo>
                      <a:pt x="1039" y="751"/>
                    </a:lnTo>
                    <a:lnTo>
                      <a:pt x="1033" y="751"/>
                    </a:lnTo>
                    <a:lnTo>
                      <a:pt x="1027" y="757"/>
                    </a:lnTo>
                    <a:lnTo>
                      <a:pt x="1021" y="757"/>
                    </a:lnTo>
                    <a:lnTo>
                      <a:pt x="1021" y="763"/>
                    </a:lnTo>
                    <a:lnTo>
                      <a:pt x="1015" y="769"/>
                    </a:lnTo>
                    <a:lnTo>
                      <a:pt x="1015" y="775"/>
                    </a:lnTo>
                    <a:lnTo>
                      <a:pt x="1021" y="781"/>
                    </a:lnTo>
                    <a:lnTo>
                      <a:pt x="1027" y="787"/>
                    </a:lnTo>
                    <a:lnTo>
                      <a:pt x="1033" y="787"/>
                    </a:lnTo>
                    <a:lnTo>
                      <a:pt x="1039" y="787"/>
                    </a:lnTo>
                    <a:lnTo>
                      <a:pt x="1045" y="787"/>
                    </a:lnTo>
                    <a:lnTo>
                      <a:pt x="1045" y="781"/>
                    </a:lnTo>
                    <a:lnTo>
                      <a:pt x="1051" y="775"/>
                    </a:lnTo>
                    <a:lnTo>
                      <a:pt x="1051" y="769"/>
                    </a:lnTo>
                    <a:moveTo>
                      <a:pt x="30" y="174"/>
                    </a:moveTo>
                    <a:lnTo>
                      <a:pt x="30" y="168"/>
                    </a:lnTo>
                    <a:lnTo>
                      <a:pt x="24" y="162"/>
                    </a:lnTo>
                    <a:lnTo>
                      <a:pt x="18" y="162"/>
                    </a:lnTo>
                    <a:lnTo>
                      <a:pt x="12" y="156"/>
                    </a:lnTo>
                    <a:lnTo>
                      <a:pt x="6" y="162"/>
                    </a:lnTo>
                    <a:lnTo>
                      <a:pt x="0" y="168"/>
                    </a:lnTo>
                    <a:lnTo>
                      <a:pt x="0" y="174"/>
                    </a:lnTo>
                    <a:lnTo>
                      <a:pt x="0" y="180"/>
                    </a:lnTo>
                    <a:lnTo>
                      <a:pt x="0" y="186"/>
                    </a:lnTo>
                    <a:lnTo>
                      <a:pt x="6" y="186"/>
                    </a:lnTo>
                    <a:lnTo>
                      <a:pt x="6" y="192"/>
                    </a:lnTo>
                    <a:lnTo>
                      <a:pt x="12" y="192"/>
                    </a:lnTo>
                    <a:lnTo>
                      <a:pt x="18" y="192"/>
                    </a:lnTo>
                    <a:lnTo>
                      <a:pt x="24" y="192"/>
                    </a:lnTo>
                    <a:lnTo>
                      <a:pt x="30" y="186"/>
                    </a:lnTo>
                    <a:lnTo>
                      <a:pt x="30" y="180"/>
                    </a:lnTo>
                    <a:lnTo>
                      <a:pt x="30" y="174"/>
                    </a:lnTo>
                    <a:moveTo>
                      <a:pt x="1135" y="511"/>
                    </a:moveTo>
                    <a:lnTo>
                      <a:pt x="1135" y="505"/>
                    </a:lnTo>
                    <a:lnTo>
                      <a:pt x="1129" y="499"/>
                    </a:lnTo>
                    <a:lnTo>
                      <a:pt x="1123" y="499"/>
                    </a:lnTo>
                    <a:lnTo>
                      <a:pt x="1123" y="493"/>
                    </a:lnTo>
                    <a:lnTo>
                      <a:pt x="1117" y="493"/>
                    </a:lnTo>
                    <a:lnTo>
                      <a:pt x="1111" y="493"/>
                    </a:lnTo>
                    <a:lnTo>
                      <a:pt x="1105" y="499"/>
                    </a:lnTo>
                    <a:lnTo>
                      <a:pt x="1099" y="505"/>
                    </a:lnTo>
                    <a:lnTo>
                      <a:pt x="1099" y="511"/>
                    </a:lnTo>
                    <a:lnTo>
                      <a:pt x="1099" y="517"/>
                    </a:lnTo>
                    <a:lnTo>
                      <a:pt x="1105" y="523"/>
                    </a:lnTo>
                    <a:lnTo>
                      <a:pt x="1111" y="529"/>
                    </a:lnTo>
                    <a:lnTo>
                      <a:pt x="1117" y="529"/>
                    </a:lnTo>
                    <a:lnTo>
                      <a:pt x="1123" y="529"/>
                    </a:lnTo>
                    <a:lnTo>
                      <a:pt x="1123" y="523"/>
                    </a:lnTo>
                    <a:lnTo>
                      <a:pt x="1129" y="523"/>
                    </a:lnTo>
                    <a:lnTo>
                      <a:pt x="1135" y="517"/>
                    </a:lnTo>
                    <a:lnTo>
                      <a:pt x="1135" y="511"/>
                    </a:lnTo>
                    <a:moveTo>
                      <a:pt x="715" y="884"/>
                    </a:moveTo>
                    <a:lnTo>
                      <a:pt x="715" y="878"/>
                    </a:lnTo>
                    <a:lnTo>
                      <a:pt x="709" y="872"/>
                    </a:lnTo>
                    <a:lnTo>
                      <a:pt x="703" y="872"/>
                    </a:lnTo>
                    <a:lnTo>
                      <a:pt x="697" y="872"/>
                    </a:lnTo>
                    <a:lnTo>
                      <a:pt x="691" y="872"/>
                    </a:lnTo>
                    <a:lnTo>
                      <a:pt x="685" y="872"/>
                    </a:lnTo>
                    <a:lnTo>
                      <a:pt x="685" y="878"/>
                    </a:lnTo>
                    <a:lnTo>
                      <a:pt x="685" y="884"/>
                    </a:lnTo>
                    <a:lnTo>
                      <a:pt x="685" y="890"/>
                    </a:lnTo>
                    <a:lnTo>
                      <a:pt x="685" y="896"/>
                    </a:lnTo>
                    <a:lnTo>
                      <a:pt x="691" y="902"/>
                    </a:lnTo>
                    <a:lnTo>
                      <a:pt x="697" y="902"/>
                    </a:lnTo>
                    <a:lnTo>
                      <a:pt x="703" y="902"/>
                    </a:lnTo>
                    <a:lnTo>
                      <a:pt x="709" y="902"/>
                    </a:lnTo>
                    <a:lnTo>
                      <a:pt x="715" y="896"/>
                    </a:lnTo>
                    <a:lnTo>
                      <a:pt x="715" y="890"/>
                    </a:lnTo>
                    <a:lnTo>
                      <a:pt x="715" y="884"/>
                    </a:lnTo>
                    <a:moveTo>
                      <a:pt x="931" y="739"/>
                    </a:moveTo>
                    <a:lnTo>
                      <a:pt x="931" y="733"/>
                    </a:lnTo>
                    <a:lnTo>
                      <a:pt x="925" y="727"/>
                    </a:lnTo>
                    <a:lnTo>
                      <a:pt x="919" y="721"/>
                    </a:lnTo>
                    <a:lnTo>
                      <a:pt x="913" y="721"/>
                    </a:lnTo>
                    <a:lnTo>
                      <a:pt x="907" y="721"/>
                    </a:lnTo>
                    <a:lnTo>
                      <a:pt x="901" y="727"/>
                    </a:lnTo>
                    <a:lnTo>
                      <a:pt x="901" y="733"/>
                    </a:lnTo>
                    <a:lnTo>
                      <a:pt x="895" y="733"/>
                    </a:lnTo>
                    <a:lnTo>
                      <a:pt x="895" y="739"/>
                    </a:lnTo>
                    <a:lnTo>
                      <a:pt x="901" y="745"/>
                    </a:lnTo>
                    <a:lnTo>
                      <a:pt x="901" y="751"/>
                    </a:lnTo>
                    <a:lnTo>
                      <a:pt x="907" y="751"/>
                    </a:lnTo>
                    <a:lnTo>
                      <a:pt x="913" y="757"/>
                    </a:lnTo>
                    <a:lnTo>
                      <a:pt x="919" y="757"/>
                    </a:lnTo>
                    <a:lnTo>
                      <a:pt x="925" y="751"/>
                    </a:lnTo>
                    <a:lnTo>
                      <a:pt x="931" y="745"/>
                    </a:lnTo>
                    <a:lnTo>
                      <a:pt x="931" y="739"/>
                    </a:lnTo>
                    <a:moveTo>
                      <a:pt x="901" y="571"/>
                    </a:moveTo>
                    <a:lnTo>
                      <a:pt x="901" y="565"/>
                    </a:lnTo>
                    <a:lnTo>
                      <a:pt x="901" y="559"/>
                    </a:lnTo>
                    <a:lnTo>
                      <a:pt x="895" y="559"/>
                    </a:lnTo>
                    <a:lnTo>
                      <a:pt x="889" y="553"/>
                    </a:lnTo>
                    <a:lnTo>
                      <a:pt x="883" y="553"/>
                    </a:lnTo>
                    <a:lnTo>
                      <a:pt x="877" y="553"/>
                    </a:lnTo>
                    <a:lnTo>
                      <a:pt x="871" y="559"/>
                    </a:lnTo>
                    <a:lnTo>
                      <a:pt x="871" y="565"/>
                    </a:lnTo>
                    <a:lnTo>
                      <a:pt x="871" y="571"/>
                    </a:lnTo>
                    <a:lnTo>
                      <a:pt x="871" y="577"/>
                    </a:lnTo>
                    <a:lnTo>
                      <a:pt x="871" y="583"/>
                    </a:lnTo>
                    <a:lnTo>
                      <a:pt x="877" y="583"/>
                    </a:lnTo>
                    <a:lnTo>
                      <a:pt x="883" y="589"/>
                    </a:lnTo>
                    <a:lnTo>
                      <a:pt x="889" y="589"/>
                    </a:lnTo>
                    <a:lnTo>
                      <a:pt x="895" y="583"/>
                    </a:lnTo>
                    <a:lnTo>
                      <a:pt x="901" y="583"/>
                    </a:lnTo>
                    <a:lnTo>
                      <a:pt x="901" y="577"/>
                    </a:lnTo>
                    <a:lnTo>
                      <a:pt x="901" y="571"/>
                    </a:lnTo>
                    <a:moveTo>
                      <a:pt x="925" y="601"/>
                    </a:moveTo>
                    <a:lnTo>
                      <a:pt x="925" y="595"/>
                    </a:lnTo>
                    <a:lnTo>
                      <a:pt x="925" y="589"/>
                    </a:lnTo>
                    <a:lnTo>
                      <a:pt x="919" y="589"/>
                    </a:lnTo>
                    <a:lnTo>
                      <a:pt x="913" y="583"/>
                    </a:lnTo>
                    <a:lnTo>
                      <a:pt x="907" y="583"/>
                    </a:lnTo>
                    <a:lnTo>
                      <a:pt x="901" y="589"/>
                    </a:lnTo>
                    <a:lnTo>
                      <a:pt x="895" y="589"/>
                    </a:lnTo>
                    <a:lnTo>
                      <a:pt x="895" y="595"/>
                    </a:lnTo>
                    <a:lnTo>
                      <a:pt x="895" y="601"/>
                    </a:lnTo>
                    <a:lnTo>
                      <a:pt x="895" y="607"/>
                    </a:lnTo>
                    <a:lnTo>
                      <a:pt x="895" y="613"/>
                    </a:lnTo>
                    <a:lnTo>
                      <a:pt x="901" y="619"/>
                    </a:lnTo>
                    <a:lnTo>
                      <a:pt x="907" y="619"/>
                    </a:lnTo>
                    <a:lnTo>
                      <a:pt x="913" y="619"/>
                    </a:lnTo>
                    <a:lnTo>
                      <a:pt x="919" y="613"/>
                    </a:lnTo>
                    <a:lnTo>
                      <a:pt x="925" y="613"/>
                    </a:lnTo>
                    <a:lnTo>
                      <a:pt x="925" y="607"/>
                    </a:lnTo>
                    <a:lnTo>
                      <a:pt x="925" y="601"/>
                    </a:lnTo>
                    <a:moveTo>
                      <a:pt x="1003" y="841"/>
                    </a:moveTo>
                    <a:lnTo>
                      <a:pt x="1003" y="835"/>
                    </a:lnTo>
                    <a:lnTo>
                      <a:pt x="997" y="829"/>
                    </a:lnTo>
                    <a:lnTo>
                      <a:pt x="991" y="829"/>
                    </a:lnTo>
                    <a:lnTo>
                      <a:pt x="985" y="829"/>
                    </a:lnTo>
                    <a:lnTo>
                      <a:pt x="979" y="829"/>
                    </a:lnTo>
                    <a:lnTo>
                      <a:pt x="973" y="835"/>
                    </a:lnTo>
                    <a:lnTo>
                      <a:pt x="973" y="841"/>
                    </a:lnTo>
                    <a:lnTo>
                      <a:pt x="973" y="847"/>
                    </a:lnTo>
                    <a:lnTo>
                      <a:pt x="973" y="854"/>
                    </a:lnTo>
                    <a:lnTo>
                      <a:pt x="979" y="854"/>
                    </a:lnTo>
                    <a:lnTo>
                      <a:pt x="979" y="860"/>
                    </a:lnTo>
                    <a:lnTo>
                      <a:pt x="985" y="860"/>
                    </a:lnTo>
                    <a:lnTo>
                      <a:pt x="991" y="860"/>
                    </a:lnTo>
                    <a:lnTo>
                      <a:pt x="997" y="860"/>
                    </a:lnTo>
                    <a:lnTo>
                      <a:pt x="1003" y="854"/>
                    </a:lnTo>
                    <a:lnTo>
                      <a:pt x="1003" y="847"/>
                    </a:lnTo>
                    <a:lnTo>
                      <a:pt x="1003" y="841"/>
                    </a:lnTo>
                    <a:moveTo>
                      <a:pt x="1015" y="529"/>
                    </a:moveTo>
                    <a:lnTo>
                      <a:pt x="1009" y="523"/>
                    </a:lnTo>
                    <a:lnTo>
                      <a:pt x="1009" y="517"/>
                    </a:lnTo>
                    <a:lnTo>
                      <a:pt x="1003" y="511"/>
                    </a:lnTo>
                    <a:lnTo>
                      <a:pt x="997" y="511"/>
                    </a:lnTo>
                    <a:lnTo>
                      <a:pt x="991" y="511"/>
                    </a:lnTo>
                    <a:lnTo>
                      <a:pt x="985" y="517"/>
                    </a:lnTo>
                    <a:lnTo>
                      <a:pt x="979" y="517"/>
                    </a:lnTo>
                    <a:lnTo>
                      <a:pt x="979" y="523"/>
                    </a:lnTo>
                    <a:lnTo>
                      <a:pt x="979" y="529"/>
                    </a:lnTo>
                    <a:lnTo>
                      <a:pt x="979" y="535"/>
                    </a:lnTo>
                    <a:lnTo>
                      <a:pt x="985" y="541"/>
                    </a:lnTo>
                    <a:lnTo>
                      <a:pt x="991" y="541"/>
                    </a:lnTo>
                    <a:lnTo>
                      <a:pt x="997" y="541"/>
                    </a:lnTo>
                    <a:lnTo>
                      <a:pt x="1003" y="541"/>
                    </a:lnTo>
                    <a:lnTo>
                      <a:pt x="1009" y="535"/>
                    </a:lnTo>
                    <a:lnTo>
                      <a:pt x="1015" y="529"/>
                    </a:lnTo>
                    <a:moveTo>
                      <a:pt x="961" y="799"/>
                    </a:moveTo>
                    <a:lnTo>
                      <a:pt x="955" y="793"/>
                    </a:lnTo>
                    <a:lnTo>
                      <a:pt x="955" y="787"/>
                    </a:lnTo>
                    <a:lnTo>
                      <a:pt x="949" y="787"/>
                    </a:lnTo>
                    <a:lnTo>
                      <a:pt x="943" y="781"/>
                    </a:lnTo>
                    <a:lnTo>
                      <a:pt x="937" y="781"/>
                    </a:lnTo>
                    <a:lnTo>
                      <a:pt x="931" y="787"/>
                    </a:lnTo>
                    <a:lnTo>
                      <a:pt x="925" y="793"/>
                    </a:lnTo>
                    <a:lnTo>
                      <a:pt x="925" y="799"/>
                    </a:lnTo>
                    <a:lnTo>
                      <a:pt x="925" y="805"/>
                    </a:lnTo>
                    <a:lnTo>
                      <a:pt x="931" y="811"/>
                    </a:lnTo>
                    <a:lnTo>
                      <a:pt x="937" y="817"/>
                    </a:lnTo>
                    <a:lnTo>
                      <a:pt x="943" y="817"/>
                    </a:lnTo>
                    <a:lnTo>
                      <a:pt x="949" y="811"/>
                    </a:lnTo>
                    <a:lnTo>
                      <a:pt x="955" y="811"/>
                    </a:lnTo>
                    <a:lnTo>
                      <a:pt x="955" y="805"/>
                    </a:lnTo>
                    <a:lnTo>
                      <a:pt x="961" y="799"/>
                    </a:lnTo>
                    <a:moveTo>
                      <a:pt x="1015" y="673"/>
                    </a:moveTo>
                    <a:lnTo>
                      <a:pt x="1015" y="667"/>
                    </a:lnTo>
                    <a:lnTo>
                      <a:pt x="1009" y="661"/>
                    </a:lnTo>
                    <a:lnTo>
                      <a:pt x="1003" y="661"/>
                    </a:lnTo>
                    <a:lnTo>
                      <a:pt x="1003" y="655"/>
                    </a:lnTo>
                    <a:lnTo>
                      <a:pt x="997" y="655"/>
                    </a:lnTo>
                    <a:lnTo>
                      <a:pt x="991" y="661"/>
                    </a:lnTo>
                    <a:lnTo>
                      <a:pt x="985" y="661"/>
                    </a:lnTo>
                    <a:lnTo>
                      <a:pt x="979" y="667"/>
                    </a:lnTo>
                    <a:lnTo>
                      <a:pt x="979" y="673"/>
                    </a:lnTo>
                    <a:lnTo>
                      <a:pt x="979" y="679"/>
                    </a:lnTo>
                    <a:lnTo>
                      <a:pt x="985" y="685"/>
                    </a:lnTo>
                    <a:lnTo>
                      <a:pt x="991" y="691"/>
                    </a:lnTo>
                    <a:lnTo>
                      <a:pt x="997" y="691"/>
                    </a:lnTo>
                    <a:lnTo>
                      <a:pt x="1003" y="691"/>
                    </a:lnTo>
                    <a:lnTo>
                      <a:pt x="1003" y="685"/>
                    </a:lnTo>
                    <a:lnTo>
                      <a:pt x="1009" y="685"/>
                    </a:lnTo>
                    <a:lnTo>
                      <a:pt x="1015" y="679"/>
                    </a:lnTo>
                    <a:lnTo>
                      <a:pt x="1015" y="673"/>
                    </a:lnTo>
                    <a:moveTo>
                      <a:pt x="1015" y="715"/>
                    </a:moveTo>
                    <a:lnTo>
                      <a:pt x="1015" y="709"/>
                    </a:lnTo>
                    <a:lnTo>
                      <a:pt x="1009" y="703"/>
                    </a:lnTo>
                    <a:lnTo>
                      <a:pt x="1003" y="697"/>
                    </a:lnTo>
                    <a:lnTo>
                      <a:pt x="997" y="697"/>
                    </a:lnTo>
                    <a:lnTo>
                      <a:pt x="991" y="703"/>
                    </a:lnTo>
                    <a:lnTo>
                      <a:pt x="985" y="703"/>
                    </a:lnTo>
                    <a:lnTo>
                      <a:pt x="985" y="709"/>
                    </a:lnTo>
                    <a:lnTo>
                      <a:pt x="985" y="715"/>
                    </a:lnTo>
                    <a:lnTo>
                      <a:pt x="985" y="721"/>
                    </a:lnTo>
                    <a:lnTo>
                      <a:pt x="985" y="727"/>
                    </a:lnTo>
                    <a:lnTo>
                      <a:pt x="991" y="733"/>
                    </a:lnTo>
                    <a:lnTo>
                      <a:pt x="997" y="733"/>
                    </a:lnTo>
                    <a:lnTo>
                      <a:pt x="1003" y="733"/>
                    </a:lnTo>
                    <a:lnTo>
                      <a:pt x="1009" y="733"/>
                    </a:lnTo>
                    <a:lnTo>
                      <a:pt x="1009" y="727"/>
                    </a:lnTo>
                    <a:lnTo>
                      <a:pt x="1015" y="721"/>
                    </a:lnTo>
                    <a:lnTo>
                      <a:pt x="1015" y="715"/>
                    </a:lnTo>
                    <a:moveTo>
                      <a:pt x="901" y="751"/>
                    </a:moveTo>
                    <a:lnTo>
                      <a:pt x="901" y="745"/>
                    </a:lnTo>
                    <a:lnTo>
                      <a:pt x="895" y="739"/>
                    </a:lnTo>
                    <a:lnTo>
                      <a:pt x="889" y="739"/>
                    </a:lnTo>
                    <a:lnTo>
                      <a:pt x="883" y="739"/>
                    </a:lnTo>
                    <a:lnTo>
                      <a:pt x="877" y="739"/>
                    </a:lnTo>
                    <a:lnTo>
                      <a:pt x="871" y="745"/>
                    </a:lnTo>
                    <a:lnTo>
                      <a:pt x="871" y="751"/>
                    </a:lnTo>
                    <a:lnTo>
                      <a:pt x="871" y="757"/>
                    </a:lnTo>
                    <a:lnTo>
                      <a:pt x="871" y="763"/>
                    </a:lnTo>
                    <a:lnTo>
                      <a:pt x="877" y="763"/>
                    </a:lnTo>
                    <a:lnTo>
                      <a:pt x="883" y="769"/>
                    </a:lnTo>
                    <a:lnTo>
                      <a:pt x="889" y="769"/>
                    </a:lnTo>
                    <a:lnTo>
                      <a:pt x="895" y="769"/>
                    </a:lnTo>
                    <a:lnTo>
                      <a:pt x="901" y="763"/>
                    </a:lnTo>
                    <a:lnTo>
                      <a:pt x="901" y="757"/>
                    </a:lnTo>
                    <a:lnTo>
                      <a:pt x="901" y="751"/>
                    </a:lnTo>
                    <a:moveTo>
                      <a:pt x="985" y="685"/>
                    </a:moveTo>
                    <a:lnTo>
                      <a:pt x="985" y="679"/>
                    </a:lnTo>
                    <a:lnTo>
                      <a:pt x="979" y="673"/>
                    </a:lnTo>
                    <a:lnTo>
                      <a:pt x="973" y="673"/>
                    </a:lnTo>
                    <a:lnTo>
                      <a:pt x="967" y="673"/>
                    </a:lnTo>
                    <a:lnTo>
                      <a:pt x="961" y="673"/>
                    </a:lnTo>
                    <a:lnTo>
                      <a:pt x="955" y="679"/>
                    </a:lnTo>
                    <a:lnTo>
                      <a:pt x="955" y="685"/>
                    </a:lnTo>
                    <a:lnTo>
                      <a:pt x="955" y="691"/>
                    </a:lnTo>
                    <a:lnTo>
                      <a:pt x="955" y="697"/>
                    </a:lnTo>
                    <a:lnTo>
                      <a:pt x="961" y="697"/>
                    </a:lnTo>
                    <a:lnTo>
                      <a:pt x="961" y="703"/>
                    </a:lnTo>
                    <a:lnTo>
                      <a:pt x="967" y="703"/>
                    </a:lnTo>
                    <a:lnTo>
                      <a:pt x="973" y="703"/>
                    </a:lnTo>
                    <a:lnTo>
                      <a:pt x="979" y="703"/>
                    </a:lnTo>
                    <a:lnTo>
                      <a:pt x="985" y="697"/>
                    </a:lnTo>
                    <a:lnTo>
                      <a:pt x="985" y="691"/>
                    </a:lnTo>
                    <a:lnTo>
                      <a:pt x="985" y="685"/>
                    </a:lnTo>
                    <a:moveTo>
                      <a:pt x="997" y="613"/>
                    </a:moveTo>
                    <a:lnTo>
                      <a:pt x="997" y="607"/>
                    </a:lnTo>
                    <a:lnTo>
                      <a:pt x="991" y="601"/>
                    </a:lnTo>
                    <a:lnTo>
                      <a:pt x="985" y="595"/>
                    </a:lnTo>
                    <a:lnTo>
                      <a:pt x="979" y="595"/>
                    </a:lnTo>
                    <a:lnTo>
                      <a:pt x="973" y="601"/>
                    </a:lnTo>
                    <a:lnTo>
                      <a:pt x="967" y="601"/>
                    </a:lnTo>
                    <a:lnTo>
                      <a:pt x="967" y="607"/>
                    </a:lnTo>
                    <a:lnTo>
                      <a:pt x="961" y="613"/>
                    </a:lnTo>
                    <a:lnTo>
                      <a:pt x="961" y="619"/>
                    </a:lnTo>
                    <a:lnTo>
                      <a:pt x="967" y="625"/>
                    </a:lnTo>
                    <a:lnTo>
                      <a:pt x="973" y="631"/>
                    </a:lnTo>
                    <a:lnTo>
                      <a:pt x="979" y="631"/>
                    </a:lnTo>
                    <a:lnTo>
                      <a:pt x="985" y="631"/>
                    </a:lnTo>
                    <a:lnTo>
                      <a:pt x="991" y="631"/>
                    </a:lnTo>
                    <a:lnTo>
                      <a:pt x="991" y="625"/>
                    </a:lnTo>
                    <a:lnTo>
                      <a:pt x="997" y="619"/>
                    </a:lnTo>
                    <a:lnTo>
                      <a:pt x="997" y="613"/>
                    </a:lnTo>
                    <a:moveTo>
                      <a:pt x="1027" y="721"/>
                    </a:moveTo>
                    <a:lnTo>
                      <a:pt x="1027" y="715"/>
                    </a:lnTo>
                    <a:lnTo>
                      <a:pt x="1021" y="715"/>
                    </a:lnTo>
                    <a:lnTo>
                      <a:pt x="1015" y="709"/>
                    </a:lnTo>
                    <a:lnTo>
                      <a:pt x="1009" y="703"/>
                    </a:lnTo>
                    <a:lnTo>
                      <a:pt x="1003" y="709"/>
                    </a:lnTo>
                    <a:lnTo>
                      <a:pt x="997" y="709"/>
                    </a:lnTo>
                    <a:lnTo>
                      <a:pt x="991" y="715"/>
                    </a:lnTo>
                    <a:lnTo>
                      <a:pt x="991" y="721"/>
                    </a:lnTo>
                    <a:lnTo>
                      <a:pt x="991" y="727"/>
                    </a:lnTo>
                    <a:lnTo>
                      <a:pt x="991" y="733"/>
                    </a:lnTo>
                    <a:lnTo>
                      <a:pt x="997" y="733"/>
                    </a:lnTo>
                    <a:lnTo>
                      <a:pt x="1003" y="739"/>
                    </a:lnTo>
                    <a:lnTo>
                      <a:pt x="1009" y="739"/>
                    </a:lnTo>
                    <a:lnTo>
                      <a:pt x="1015" y="739"/>
                    </a:lnTo>
                    <a:lnTo>
                      <a:pt x="1021" y="733"/>
                    </a:lnTo>
                    <a:lnTo>
                      <a:pt x="1027" y="727"/>
                    </a:lnTo>
                    <a:lnTo>
                      <a:pt x="1027" y="721"/>
                    </a:lnTo>
                    <a:moveTo>
                      <a:pt x="943" y="661"/>
                    </a:moveTo>
                    <a:lnTo>
                      <a:pt x="937" y="655"/>
                    </a:lnTo>
                    <a:lnTo>
                      <a:pt x="937" y="649"/>
                    </a:lnTo>
                    <a:lnTo>
                      <a:pt x="931" y="643"/>
                    </a:lnTo>
                    <a:lnTo>
                      <a:pt x="925" y="643"/>
                    </a:lnTo>
                    <a:lnTo>
                      <a:pt x="919" y="643"/>
                    </a:lnTo>
                    <a:lnTo>
                      <a:pt x="913" y="649"/>
                    </a:lnTo>
                    <a:lnTo>
                      <a:pt x="907" y="649"/>
                    </a:lnTo>
                    <a:lnTo>
                      <a:pt x="907" y="655"/>
                    </a:lnTo>
                    <a:lnTo>
                      <a:pt x="907" y="661"/>
                    </a:lnTo>
                    <a:lnTo>
                      <a:pt x="907" y="667"/>
                    </a:lnTo>
                    <a:lnTo>
                      <a:pt x="913" y="673"/>
                    </a:lnTo>
                    <a:lnTo>
                      <a:pt x="919" y="673"/>
                    </a:lnTo>
                    <a:lnTo>
                      <a:pt x="925" y="673"/>
                    </a:lnTo>
                    <a:lnTo>
                      <a:pt x="931" y="673"/>
                    </a:lnTo>
                    <a:lnTo>
                      <a:pt x="937" y="667"/>
                    </a:lnTo>
                    <a:lnTo>
                      <a:pt x="943" y="661"/>
                    </a:lnTo>
                    <a:moveTo>
                      <a:pt x="937" y="637"/>
                    </a:moveTo>
                    <a:lnTo>
                      <a:pt x="937" y="631"/>
                    </a:lnTo>
                    <a:lnTo>
                      <a:pt x="937" y="625"/>
                    </a:lnTo>
                    <a:lnTo>
                      <a:pt x="931" y="625"/>
                    </a:lnTo>
                    <a:lnTo>
                      <a:pt x="925" y="619"/>
                    </a:lnTo>
                    <a:lnTo>
                      <a:pt x="919" y="619"/>
                    </a:lnTo>
                    <a:lnTo>
                      <a:pt x="913" y="625"/>
                    </a:lnTo>
                    <a:lnTo>
                      <a:pt x="907" y="631"/>
                    </a:lnTo>
                    <a:lnTo>
                      <a:pt x="907" y="637"/>
                    </a:lnTo>
                    <a:lnTo>
                      <a:pt x="907" y="643"/>
                    </a:lnTo>
                    <a:lnTo>
                      <a:pt x="913" y="649"/>
                    </a:lnTo>
                    <a:lnTo>
                      <a:pt x="919" y="655"/>
                    </a:lnTo>
                    <a:lnTo>
                      <a:pt x="925" y="655"/>
                    </a:lnTo>
                    <a:lnTo>
                      <a:pt x="931" y="649"/>
                    </a:lnTo>
                    <a:lnTo>
                      <a:pt x="937" y="649"/>
                    </a:lnTo>
                    <a:lnTo>
                      <a:pt x="937" y="643"/>
                    </a:lnTo>
                    <a:lnTo>
                      <a:pt x="937" y="637"/>
                    </a:lnTo>
                    <a:moveTo>
                      <a:pt x="967" y="535"/>
                    </a:moveTo>
                    <a:lnTo>
                      <a:pt x="967" y="529"/>
                    </a:lnTo>
                    <a:lnTo>
                      <a:pt x="961" y="523"/>
                    </a:lnTo>
                    <a:lnTo>
                      <a:pt x="961" y="517"/>
                    </a:lnTo>
                    <a:lnTo>
                      <a:pt x="955" y="517"/>
                    </a:lnTo>
                    <a:lnTo>
                      <a:pt x="949" y="517"/>
                    </a:lnTo>
                    <a:lnTo>
                      <a:pt x="943" y="517"/>
                    </a:lnTo>
                    <a:lnTo>
                      <a:pt x="937" y="523"/>
                    </a:lnTo>
                    <a:lnTo>
                      <a:pt x="931" y="529"/>
                    </a:lnTo>
                    <a:lnTo>
                      <a:pt x="931" y="535"/>
                    </a:lnTo>
                    <a:lnTo>
                      <a:pt x="937" y="541"/>
                    </a:lnTo>
                    <a:lnTo>
                      <a:pt x="937" y="547"/>
                    </a:lnTo>
                    <a:lnTo>
                      <a:pt x="943" y="547"/>
                    </a:lnTo>
                    <a:lnTo>
                      <a:pt x="949" y="553"/>
                    </a:lnTo>
                    <a:lnTo>
                      <a:pt x="955" y="553"/>
                    </a:lnTo>
                    <a:lnTo>
                      <a:pt x="961" y="547"/>
                    </a:lnTo>
                    <a:lnTo>
                      <a:pt x="967" y="541"/>
                    </a:lnTo>
                    <a:lnTo>
                      <a:pt x="967" y="535"/>
                    </a:lnTo>
                    <a:moveTo>
                      <a:pt x="811" y="793"/>
                    </a:moveTo>
                    <a:lnTo>
                      <a:pt x="811" y="787"/>
                    </a:lnTo>
                    <a:lnTo>
                      <a:pt x="805" y="781"/>
                    </a:lnTo>
                    <a:lnTo>
                      <a:pt x="799" y="775"/>
                    </a:lnTo>
                    <a:lnTo>
                      <a:pt x="793" y="775"/>
                    </a:lnTo>
                    <a:lnTo>
                      <a:pt x="787" y="775"/>
                    </a:lnTo>
                    <a:lnTo>
                      <a:pt x="781" y="781"/>
                    </a:lnTo>
                    <a:lnTo>
                      <a:pt x="781" y="787"/>
                    </a:lnTo>
                    <a:lnTo>
                      <a:pt x="775" y="787"/>
                    </a:lnTo>
                    <a:lnTo>
                      <a:pt x="775" y="793"/>
                    </a:lnTo>
                    <a:lnTo>
                      <a:pt x="781" y="799"/>
                    </a:lnTo>
                    <a:lnTo>
                      <a:pt x="781" y="805"/>
                    </a:lnTo>
                    <a:lnTo>
                      <a:pt x="787" y="805"/>
                    </a:lnTo>
                    <a:lnTo>
                      <a:pt x="793" y="811"/>
                    </a:lnTo>
                    <a:lnTo>
                      <a:pt x="799" y="811"/>
                    </a:lnTo>
                    <a:lnTo>
                      <a:pt x="805" y="805"/>
                    </a:lnTo>
                    <a:lnTo>
                      <a:pt x="811" y="799"/>
                    </a:lnTo>
                    <a:lnTo>
                      <a:pt x="811" y="793"/>
                    </a:lnTo>
                    <a:moveTo>
                      <a:pt x="991" y="667"/>
                    </a:moveTo>
                    <a:lnTo>
                      <a:pt x="991" y="661"/>
                    </a:lnTo>
                    <a:lnTo>
                      <a:pt x="985" y="655"/>
                    </a:lnTo>
                    <a:lnTo>
                      <a:pt x="979" y="655"/>
                    </a:lnTo>
                    <a:lnTo>
                      <a:pt x="973" y="655"/>
                    </a:lnTo>
                    <a:lnTo>
                      <a:pt x="967" y="655"/>
                    </a:lnTo>
                    <a:lnTo>
                      <a:pt x="961" y="661"/>
                    </a:lnTo>
                    <a:lnTo>
                      <a:pt x="961" y="667"/>
                    </a:lnTo>
                    <a:lnTo>
                      <a:pt x="961" y="673"/>
                    </a:lnTo>
                    <a:lnTo>
                      <a:pt x="961" y="679"/>
                    </a:lnTo>
                    <a:lnTo>
                      <a:pt x="967" y="679"/>
                    </a:lnTo>
                    <a:lnTo>
                      <a:pt x="973" y="685"/>
                    </a:lnTo>
                    <a:lnTo>
                      <a:pt x="979" y="685"/>
                    </a:lnTo>
                    <a:lnTo>
                      <a:pt x="985" y="685"/>
                    </a:lnTo>
                    <a:lnTo>
                      <a:pt x="991" y="679"/>
                    </a:lnTo>
                    <a:lnTo>
                      <a:pt x="991" y="673"/>
                    </a:lnTo>
                    <a:lnTo>
                      <a:pt x="991" y="667"/>
                    </a:lnTo>
                    <a:moveTo>
                      <a:pt x="949" y="583"/>
                    </a:moveTo>
                    <a:lnTo>
                      <a:pt x="949" y="577"/>
                    </a:lnTo>
                    <a:lnTo>
                      <a:pt x="943" y="571"/>
                    </a:lnTo>
                    <a:lnTo>
                      <a:pt x="937" y="571"/>
                    </a:lnTo>
                    <a:lnTo>
                      <a:pt x="937" y="565"/>
                    </a:lnTo>
                    <a:lnTo>
                      <a:pt x="931" y="565"/>
                    </a:lnTo>
                    <a:lnTo>
                      <a:pt x="925" y="571"/>
                    </a:lnTo>
                    <a:lnTo>
                      <a:pt x="919" y="571"/>
                    </a:lnTo>
                    <a:lnTo>
                      <a:pt x="913" y="577"/>
                    </a:lnTo>
                    <a:lnTo>
                      <a:pt x="913" y="583"/>
                    </a:lnTo>
                    <a:lnTo>
                      <a:pt x="913" y="589"/>
                    </a:lnTo>
                    <a:lnTo>
                      <a:pt x="919" y="595"/>
                    </a:lnTo>
                    <a:lnTo>
                      <a:pt x="925" y="601"/>
                    </a:lnTo>
                    <a:lnTo>
                      <a:pt x="931" y="601"/>
                    </a:lnTo>
                    <a:lnTo>
                      <a:pt x="937" y="601"/>
                    </a:lnTo>
                    <a:lnTo>
                      <a:pt x="937" y="595"/>
                    </a:lnTo>
                    <a:lnTo>
                      <a:pt x="943" y="595"/>
                    </a:lnTo>
                    <a:lnTo>
                      <a:pt x="949" y="589"/>
                    </a:lnTo>
                    <a:lnTo>
                      <a:pt x="949" y="583"/>
                    </a:lnTo>
                    <a:moveTo>
                      <a:pt x="1135" y="607"/>
                    </a:moveTo>
                    <a:lnTo>
                      <a:pt x="1135" y="601"/>
                    </a:lnTo>
                    <a:lnTo>
                      <a:pt x="1129" y="595"/>
                    </a:lnTo>
                    <a:lnTo>
                      <a:pt x="1129" y="589"/>
                    </a:lnTo>
                    <a:lnTo>
                      <a:pt x="1123" y="589"/>
                    </a:lnTo>
                    <a:lnTo>
                      <a:pt x="1117" y="589"/>
                    </a:lnTo>
                    <a:lnTo>
                      <a:pt x="1111" y="589"/>
                    </a:lnTo>
                    <a:lnTo>
                      <a:pt x="1105" y="589"/>
                    </a:lnTo>
                    <a:lnTo>
                      <a:pt x="1105" y="595"/>
                    </a:lnTo>
                    <a:lnTo>
                      <a:pt x="1099" y="601"/>
                    </a:lnTo>
                    <a:lnTo>
                      <a:pt x="1099" y="607"/>
                    </a:lnTo>
                    <a:lnTo>
                      <a:pt x="1105" y="613"/>
                    </a:lnTo>
                    <a:lnTo>
                      <a:pt x="1105" y="619"/>
                    </a:lnTo>
                    <a:lnTo>
                      <a:pt x="1111" y="619"/>
                    </a:lnTo>
                    <a:lnTo>
                      <a:pt x="1117" y="619"/>
                    </a:lnTo>
                    <a:lnTo>
                      <a:pt x="1123" y="619"/>
                    </a:lnTo>
                    <a:lnTo>
                      <a:pt x="1129" y="619"/>
                    </a:lnTo>
                    <a:lnTo>
                      <a:pt x="1129" y="613"/>
                    </a:lnTo>
                    <a:lnTo>
                      <a:pt x="1135" y="607"/>
                    </a:lnTo>
                    <a:moveTo>
                      <a:pt x="1135" y="523"/>
                    </a:moveTo>
                    <a:lnTo>
                      <a:pt x="1135" y="517"/>
                    </a:lnTo>
                    <a:lnTo>
                      <a:pt x="1129" y="517"/>
                    </a:lnTo>
                    <a:lnTo>
                      <a:pt x="1129" y="511"/>
                    </a:lnTo>
                    <a:lnTo>
                      <a:pt x="1123" y="511"/>
                    </a:lnTo>
                    <a:lnTo>
                      <a:pt x="1117" y="505"/>
                    </a:lnTo>
                    <a:lnTo>
                      <a:pt x="1111" y="511"/>
                    </a:lnTo>
                    <a:lnTo>
                      <a:pt x="1105" y="511"/>
                    </a:lnTo>
                    <a:lnTo>
                      <a:pt x="1105" y="517"/>
                    </a:lnTo>
                    <a:lnTo>
                      <a:pt x="1099" y="523"/>
                    </a:lnTo>
                    <a:lnTo>
                      <a:pt x="1099" y="529"/>
                    </a:lnTo>
                    <a:lnTo>
                      <a:pt x="1105" y="535"/>
                    </a:lnTo>
                    <a:lnTo>
                      <a:pt x="1111" y="541"/>
                    </a:lnTo>
                    <a:lnTo>
                      <a:pt x="1117" y="541"/>
                    </a:lnTo>
                    <a:lnTo>
                      <a:pt x="1123" y="541"/>
                    </a:lnTo>
                    <a:lnTo>
                      <a:pt x="1129" y="541"/>
                    </a:lnTo>
                    <a:lnTo>
                      <a:pt x="1129" y="535"/>
                    </a:lnTo>
                    <a:lnTo>
                      <a:pt x="1135" y="529"/>
                    </a:lnTo>
                    <a:lnTo>
                      <a:pt x="1135" y="523"/>
                    </a:lnTo>
                    <a:moveTo>
                      <a:pt x="1135" y="637"/>
                    </a:moveTo>
                    <a:lnTo>
                      <a:pt x="1135" y="631"/>
                    </a:lnTo>
                    <a:lnTo>
                      <a:pt x="1129" y="625"/>
                    </a:lnTo>
                    <a:lnTo>
                      <a:pt x="1123" y="619"/>
                    </a:lnTo>
                    <a:lnTo>
                      <a:pt x="1117" y="619"/>
                    </a:lnTo>
                    <a:lnTo>
                      <a:pt x="1111" y="619"/>
                    </a:lnTo>
                    <a:lnTo>
                      <a:pt x="1105" y="625"/>
                    </a:lnTo>
                    <a:lnTo>
                      <a:pt x="1105" y="631"/>
                    </a:lnTo>
                    <a:lnTo>
                      <a:pt x="1099" y="631"/>
                    </a:lnTo>
                    <a:lnTo>
                      <a:pt x="1099" y="637"/>
                    </a:lnTo>
                    <a:lnTo>
                      <a:pt x="1105" y="643"/>
                    </a:lnTo>
                    <a:lnTo>
                      <a:pt x="1105" y="649"/>
                    </a:lnTo>
                    <a:lnTo>
                      <a:pt x="1111" y="649"/>
                    </a:lnTo>
                    <a:lnTo>
                      <a:pt x="1117" y="655"/>
                    </a:lnTo>
                    <a:lnTo>
                      <a:pt x="1123" y="655"/>
                    </a:lnTo>
                    <a:lnTo>
                      <a:pt x="1129" y="649"/>
                    </a:lnTo>
                    <a:lnTo>
                      <a:pt x="1135" y="643"/>
                    </a:lnTo>
                    <a:lnTo>
                      <a:pt x="1135" y="637"/>
                    </a:lnTo>
                    <a:moveTo>
                      <a:pt x="1135" y="523"/>
                    </a:moveTo>
                    <a:lnTo>
                      <a:pt x="1135" y="517"/>
                    </a:lnTo>
                    <a:lnTo>
                      <a:pt x="1129" y="511"/>
                    </a:lnTo>
                    <a:lnTo>
                      <a:pt x="1123" y="505"/>
                    </a:lnTo>
                    <a:lnTo>
                      <a:pt x="1117" y="505"/>
                    </a:lnTo>
                    <a:lnTo>
                      <a:pt x="1111" y="505"/>
                    </a:lnTo>
                    <a:lnTo>
                      <a:pt x="1105" y="511"/>
                    </a:lnTo>
                    <a:lnTo>
                      <a:pt x="1105" y="517"/>
                    </a:lnTo>
                    <a:lnTo>
                      <a:pt x="1099" y="523"/>
                    </a:lnTo>
                    <a:lnTo>
                      <a:pt x="1099" y="529"/>
                    </a:lnTo>
                    <a:lnTo>
                      <a:pt x="1105" y="529"/>
                    </a:lnTo>
                    <a:lnTo>
                      <a:pt x="1105" y="535"/>
                    </a:lnTo>
                    <a:lnTo>
                      <a:pt x="1111" y="541"/>
                    </a:lnTo>
                    <a:lnTo>
                      <a:pt x="1117" y="541"/>
                    </a:lnTo>
                    <a:lnTo>
                      <a:pt x="1123" y="541"/>
                    </a:lnTo>
                    <a:lnTo>
                      <a:pt x="1129" y="535"/>
                    </a:lnTo>
                    <a:lnTo>
                      <a:pt x="1135" y="529"/>
                    </a:lnTo>
                    <a:lnTo>
                      <a:pt x="1135" y="523"/>
                    </a:lnTo>
                    <a:moveTo>
                      <a:pt x="1141" y="565"/>
                    </a:moveTo>
                    <a:lnTo>
                      <a:pt x="1135" y="559"/>
                    </a:lnTo>
                    <a:lnTo>
                      <a:pt x="1135" y="553"/>
                    </a:lnTo>
                    <a:lnTo>
                      <a:pt x="1129" y="553"/>
                    </a:lnTo>
                    <a:lnTo>
                      <a:pt x="1123" y="547"/>
                    </a:lnTo>
                    <a:lnTo>
                      <a:pt x="1117" y="547"/>
                    </a:lnTo>
                    <a:lnTo>
                      <a:pt x="1117" y="553"/>
                    </a:lnTo>
                    <a:lnTo>
                      <a:pt x="1111" y="553"/>
                    </a:lnTo>
                    <a:lnTo>
                      <a:pt x="1105" y="559"/>
                    </a:lnTo>
                    <a:lnTo>
                      <a:pt x="1105" y="565"/>
                    </a:lnTo>
                    <a:lnTo>
                      <a:pt x="1105" y="571"/>
                    </a:lnTo>
                    <a:lnTo>
                      <a:pt x="1111" y="577"/>
                    </a:lnTo>
                    <a:lnTo>
                      <a:pt x="1117" y="583"/>
                    </a:lnTo>
                    <a:lnTo>
                      <a:pt x="1123" y="583"/>
                    </a:lnTo>
                    <a:lnTo>
                      <a:pt x="1129" y="583"/>
                    </a:lnTo>
                    <a:lnTo>
                      <a:pt x="1135" y="577"/>
                    </a:lnTo>
                    <a:lnTo>
                      <a:pt x="1135" y="571"/>
                    </a:lnTo>
                    <a:lnTo>
                      <a:pt x="1141" y="565"/>
                    </a:lnTo>
                    <a:moveTo>
                      <a:pt x="1153" y="805"/>
                    </a:moveTo>
                    <a:lnTo>
                      <a:pt x="1147" y="799"/>
                    </a:lnTo>
                    <a:lnTo>
                      <a:pt x="1141" y="793"/>
                    </a:lnTo>
                    <a:lnTo>
                      <a:pt x="1135" y="793"/>
                    </a:lnTo>
                    <a:lnTo>
                      <a:pt x="1129" y="793"/>
                    </a:lnTo>
                    <a:lnTo>
                      <a:pt x="1123" y="793"/>
                    </a:lnTo>
                    <a:lnTo>
                      <a:pt x="1117" y="799"/>
                    </a:lnTo>
                    <a:lnTo>
                      <a:pt x="1117" y="805"/>
                    </a:lnTo>
                    <a:lnTo>
                      <a:pt x="1117" y="811"/>
                    </a:lnTo>
                    <a:lnTo>
                      <a:pt x="1117" y="817"/>
                    </a:lnTo>
                    <a:lnTo>
                      <a:pt x="1123" y="817"/>
                    </a:lnTo>
                    <a:lnTo>
                      <a:pt x="1129" y="823"/>
                    </a:lnTo>
                    <a:lnTo>
                      <a:pt x="1135" y="823"/>
                    </a:lnTo>
                    <a:lnTo>
                      <a:pt x="1141" y="823"/>
                    </a:lnTo>
                    <a:lnTo>
                      <a:pt x="1147" y="817"/>
                    </a:lnTo>
                    <a:lnTo>
                      <a:pt x="1147" y="811"/>
                    </a:lnTo>
                    <a:lnTo>
                      <a:pt x="1153" y="805"/>
                    </a:lnTo>
                    <a:moveTo>
                      <a:pt x="859" y="817"/>
                    </a:moveTo>
                    <a:lnTo>
                      <a:pt x="859" y="811"/>
                    </a:lnTo>
                    <a:lnTo>
                      <a:pt x="859" y="805"/>
                    </a:lnTo>
                    <a:lnTo>
                      <a:pt x="853" y="799"/>
                    </a:lnTo>
                    <a:lnTo>
                      <a:pt x="847" y="799"/>
                    </a:lnTo>
                    <a:lnTo>
                      <a:pt x="841" y="799"/>
                    </a:lnTo>
                    <a:lnTo>
                      <a:pt x="835" y="799"/>
                    </a:lnTo>
                    <a:lnTo>
                      <a:pt x="829" y="805"/>
                    </a:lnTo>
                    <a:lnTo>
                      <a:pt x="829" y="811"/>
                    </a:lnTo>
                    <a:lnTo>
                      <a:pt x="829" y="817"/>
                    </a:lnTo>
                    <a:lnTo>
                      <a:pt x="829" y="823"/>
                    </a:lnTo>
                    <a:lnTo>
                      <a:pt x="835" y="829"/>
                    </a:lnTo>
                    <a:lnTo>
                      <a:pt x="841" y="829"/>
                    </a:lnTo>
                    <a:lnTo>
                      <a:pt x="847" y="829"/>
                    </a:lnTo>
                    <a:lnTo>
                      <a:pt x="853" y="829"/>
                    </a:lnTo>
                    <a:lnTo>
                      <a:pt x="859" y="823"/>
                    </a:lnTo>
                    <a:lnTo>
                      <a:pt x="859" y="817"/>
                    </a:lnTo>
                  </a:path>
                </a:pathLst>
              </a:custGeom>
              <a:noFill/>
              <a:ln w="12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8" name="Freeform 29"/>
              <p:cNvSpPr>
                <a:spLocks noEditPoints="1"/>
              </p:cNvSpPr>
              <p:nvPr/>
            </p:nvSpPr>
            <p:spPr bwMode="auto">
              <a:xfrm>
                <a:off x="3652838" y="4271963"/>
                <a:ext cx="1403350" cy="1222375"/>
              </a:xfrm>
              <a:custGeom>
                <a:avLst/>
                <a:gdLst>
                  <a:gd name="T0" fmla="*/ 2147483647 w 884"/>
                  <a:gd name="T1" fmla="*/ 2147483647 h 770"/>
                  <a:gd name="T2" fmla="*/ 2147483647 w 884"/>
                  <a:gd name="T3" fmla="*/ 2147483647 h 770"/>
                  <a:gd name="T4" fmla="*/ 2147483647 w 884"/>
                  <a:gd name="T5" fmla="*/ 2147483647 h 770"/>
                  <a:gd name="T6" fmla="*/ 2147483647 w 884"/>
                  <a:gd name="T7" fmla="*/ 2147483647 h 770"/>
                  <a:gd name="T8" fmla="*/ 2147483647 w 884"/>
                  <a:gd name="T9" fmla="*/ 2147483647 h 770"/>
                  <a:gd name="T10" fmla="*/ 2147483647 w 884"/>
                  <a:gd name="T11" fmla="*/ 2147483647 h 770"/>
                  <a:gd name="T12" fmla="*/ 2147483647 w 884"/>
                  <a:gd name="T13" fmla="*/ 2147483647 h 770"/>
                  <a:gd name="T14" fmla="*/ 2147483647 w 884"/>
                  <a:gd name="T15" fmla="*/ 2147483647 h 770"/>
                  <a:gd name="T16" fmla="*/ 2147483647 w 884"/>
                  <a:gd name="T17" fmla="*/ 2147483647 h 770"/>
                  <a:gd name="T18" fmla="*/ 2147483647 w 884"/>
                  <a:gd name="T19" fmla="*/ 2147483647 h 770"/>
                  <a:gd name="T20" fmla="*/ 2147483647 w 884"/>
                  <a:gd name="T21" fmla="*/ 2147483647 h 770"/>
                  <a:gd name="T22" fmla="*/ 2147483647 w 884"/>
                  <a:gd name="T23" fmla="*/ 2147483647 h 770"/>
                  <a:gd name="T24" fmla="*/ 2147483647 w 884"/>
                  <a:gd name="T25" fmla="*/ 2147483647 h 770"/>
                  <a:gd name="T26" fmla="*/ 2147483647 w 884"/>
                  <a:gd name="T27" fmla="*/ 2147483647 h 770"/>
                  <a:gd name="T28" fmla="*/ 2147483647 w 884"/>
                  <a:gd name="T29" fmla="*/ 2147483647 h 770"/>
                  <a:gd name="T30" fmla="*/ 2147483647 w 884"/>
                  <a:gd name="T31" fmla="*/ 2147483647 h 770"/>
                  <a:gd name="T32" fmla="*/ 2147483647 w 884"/>
                  <a:gd name="T33" fmla="*/ 2147483647 h 770"/>
                  <a:gd name="T34" fmla="*/ 2147483647 w 884"/>
                  <a:gd name="T35" fmla="*/ 2147483647 h 770"/>
                  <a:gd name="T36" fmla="*/ 2147483647 w 884"/>
                  <a:gd name="T37" fmla="*/ 2147483647 h 770"/>
                  <a:gd name="T38" fmla="*/ 2147483647 w 884"/>
                  <a:gd name="T39" fmla="*/ 2147483647 h 770"/>
                  <a:gd name="T40" fmla="*/ 2147483647 w 884"/>
                  <a:gd name="T41" fmla="*/ 2147483647 h 770"/>
                  <a:gd name="T42" fmla="*/ 2147483647 w 884"/>
                  <a:gd name="T43" fmla="*/ 2147483647 h 770"/>
                  <a:gd name="T44" fmla="*/ 2147483647 w 884"/>
                  <a:gd name="T45" fmla="*/ 2147483647 h 770"/>
                  <a:gd name="T46" fmla="*/ 2147483647 w 884"/>
                  <a:gd name="T47" fmla="*/ 2147483647 h 770"/>
                  <a:gd name="T48" fmla="*/ 2147483647 w 884"/>
                  <a:gd name="T49" fmla="*/ 2147483647 h 770"/>
                  <a:gd name="T50" fmla="*/ 2147483647 w 884"/>
                  <a:gd name="T51" fmla="*/ 2147483647 h 770"/>
                  <a:gd name="T52" fmla="*/ 2147483647 w 884"/>
                  <a:gd name="T53" fmla="*/ 2147483647 h 770"/>
                  <a:gd name="T54" fmla="*/ 2147483647 w 884"/>
                  <a:gd name="T55" fmla="*/ 2147483647 h 770"/>
                  <a:gd name="T56" fmla="*/ 2147483647 w 884"/>
                  <a:gd name="T57" fmla="*/ 2147483647 h 770"/>
                  <a:gd name="T58" fmla="*/ 2147483647 w 884"/>
                  <a:gd name="T59" fmla="*/ 2147483647 h 770"/>
                  <a:gd name="T60" fmla="*/ 2147483647 w 884"/>
                  <a:gd name="T61" fmla="*/ 2147483647 h 770"/>
                  <a:gd name="T62" fmla="*/ 2147483647 w 884"/>
                  <a:gd name="T63" fmla="*/ 2147483647 h 770"/>
                  <a:gd name="T64" fmla="*/ 2147483647 w 884"/>
                  <a:gd name="T65" fmla="*/ 2147483647 h 770"/>
                  <a:gd name="T66" fmla="*/ 2147483647 w 884"/>
                  <a:gd name="T67" fmla="*/ 2147483647 h 770"/>
                  <a:gd name="T68" fmla="*/ 2147483647 w 884"/>
                  <a:gd name="T69" fmla="*/ 2147483647 h 770"/>
                  <a:gd name="T70" fmla="*/ 2147483647 w 884"/>
                  <a:gd name="T71" fmla="*/ 2147483647 h 770"/>
                  <a:gd name="T72" fmla="*/ 2147483647 w 884"/>
                  <a:gd name="T73" fmla="*/ 2147483647 h 770"/>
                  <a:gd name="T74" fmla="*/ 2147483647 w 884"/>
                  <a:gd name="T75" fmla="*/ 2147483647 h 770"/>
                  <a:gd name="T76" fmla="*/ 2147483647 w 884"/>
                  <a:gd name="T77" fmla="*/ 2147483647 h 770"/>
                  <a:gd name="T78" fmla="*/ 2147483647 w 884"/>
                  <a:gd name="T79" fmla="*/ 2147483647 h 770"/>
                  <a:gd name="T80" fmla="*/ 2147483647 w 884"/>
                  <a:gd name="T81" fmla="*/ 2147483647 h 770"/>
                  <a:gd name="T82" fmla="*/ 2147483647 w 884"/>
                  <a:gd name="T83" fmla="*/ 2147483647 h 770"/>
                  <a:gd name="T84" fmla="*/ 2147483647 w 884"/>
                  <a:gd name="T85" fmla="*/ 2147483647 h 770"/>
                  <a:gd name="T86" fmla="*/ 2147483647 w 884"/>
                  <a:gd name="T87" fmla="*/ 2147483647 h 770"/>
                  <a:gd name="T88" fmla="*/ 2147483647 w 884"/>
                  <a:gd name="T89" fmla="*/ 2147483647 h 770"/>
                  <a:gd name="T90" fmla="*/ 2147483647 w 884"/>
                  <a:gd name="T91" fmla="*/ 2147483647 h 770"/>
                  <a:gd name="T92" fmla="*/ 2147483647 w 884"/>
                  <a:gd name="T93" fmla="*/ 2147483647 h 770"/>
                  <a:gd name="T94" fmla="*/ 2147483647 w 884"/>
                  <a:gd name="T95" fmla="*/ 2147483647 h 770"/>
                  <a:gd name="T96" fmla="*/ 2147483647 w 884"/>
                  <a:gd name="T97" fmla="*/ 2147483647 h 770"/>
                  <a:gd name="T98" fmla="*/ 2147483647 w 884"/>
                  <a:gd name="T99" fmla="*/ 2147483647 h 770"/>
                  <a:gd name="T100" fmla="*/ 2147483647 w 884"/>
                  <a:gd name="T101" fmla="*/ 2147483647 h 770"/>
                  <a:gd name="T102" fmla="*/ 2147483647 w 884"/>
                  <a:gd name="T103" fmla="*/ 2147483647 h 770"/>
                  <a:gd name="T104" fmla="*/ 2147483647 w 884"/>
                  <a:gd name="T105" fmla="*/ 2147483647 h 770"/>
                  <a:gd name="T106" fmla="*/ 2147483647 w 884"/>
                  <a:gd name="T107" fmla="*/ 2147483647 h 770"/>
                  <a:gd name="T108" fmla="*/ 2147483647 w 884"/>
                  <a:gd name="T109" fmla="*/ 2147483647 h 770"/>
                  <a:gd name="T110" fmla="*/ 2147483647 w 884"/>
                  <a:gd name="T111" fmla="*/ 2147483647 h 770"/>
                  <a:gd name="T112" fmla="*/ 2147483647 w 884"/>
                  <a:gd name="T113" fmla="*/ 2147483647 h 770"/>
                  <a:gd name="T114" fmla="*/ 2147483647 w 884"/>
                  <a:gd name="T115" fmla="*/ 2147483647 h 770"/>
                  <a:gd name="T116" fmla="*/ 2147483647 w 884"/>
                  <a:gd name="T117" fmla="*/ 2147483647 h 770"/>
                  <a:gd name="T118" fmla="*/ 2147483647 w 884"/>
                  <a:gd name="T119" fmla="*/ 2147483647 h 770"/>
                  <a:gd name="T120" fmla="*/ 2147483647 w 884"/>
                  <a:gd name="T121" fmla="*/ 2147483647 h 770"/>
                  <a:gd name="T122" fmla="*/ 2147483647 w 884"/>
                  <a:gd name="T123" fmla="*/ 2147483647 h 7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84"/>
                  <a:gd name="T187" fmla="*/ 0 h 770"/>
                  <a:gd name="T188" fmla="*/ 884 w 884"/>
                  <a:gd name="T189" fmla="*/ 770 h 77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84" h="770">
                    <a:moveTo>
                      <a:pt x="235" y="523"/>
                    </a:moveTo>
                    <a:lnTo>
                      <a:pt x="235" y="517"/>
                    </a:lnTo>
                    <a:lnTo>
                      <a:pt x="235" y="511"/>
                    </a:lnTo>
                    <a:lnTo>
                      <a:pt x="229" y="505"/>
                    </a:lnTo>
                    <a:lnTo>
                      <a:pt x="223" y="505"/>
                    </a:lnTo>
                    <a:lnTo>
                      <a:pt x="217" y="505"/>
                    </a:lnTo>
                    <a:lnTo>
                      <a:pt x="211" y="505"/>
                    </a:lnTo>
                    <a:lnTo>
                      <a:pt x="211" y="511"/>
                    </a:lnTo>
                    <a:lnTo>
                      <a:pt x="205" y="511"/>
                    </a:lnTo>
                    <a:lnTo>
                      <a:pt x="205" y="517"/>
                    </a:lnTo>
                    <a:lnTo>
                      <a:pt x="205" y="523"/>
                    </a:lnTo>
                    <a:lnTo>
                      <a:pt x="205" y="529"/>
                    </a:lnTo>
                    <a:lnTo>
                      <a:pt x="211" y="535"/>
                    </a:lnTo>
                    <a:lnTo>
                      <a:pt x="217" y="535"/>
                    </a:lnTo>
                    <a:lnTo>
                      <a:pt x="223" y="535"/>
                    </a:lnTo>
                    <a:lnTo>
                      <a:pt x="229" y="535"/>
                    </a:lnTo>
                    <a:lnTo>
                      <a:pt x="235" y="529"/>
                    </a:lnTo>
                    <a:lnTo>
                      <a:pt x="235" y="523"/>
                    </a:lnTo>
                    <a:moveTo>
                      <a:pt x="601" y="403"/>
                    </a:moveTo>
                    <a:lnTo>
                      <a:pt x="601" y="397"/>
                    </a:lnTo>
                    <a:lnTo>
                      <a:pt x="595" y="397"/>
                    </a:lnTo>
                    <a:lnTo>
                      <a:pt x="595" y="391"/>
                    </a:lnTo>
                    <a:lnTo>
                      <a:pt x="589" y="391"/>
                    </a:lnTo>
                    <a:lnTo>
                      <a:pt x="583" y="385"/>
                    </a:lnTo>
                    <a:lnTo>
                      <a:pt x="577" y="391"/>
                    </a:lnTo>
                    <a:lnTo>
                      <a:pt x="571" y="391"/>
                    </a:lnTo>
                    <a:lnTo>
                      <a:pt x="571" y="397"/>
                    </a:lnTo>
                    <a:lnTo>
                      <a:pt x="565" y="403"/>
                    </a:lnTo>
                    <a:lnTo>
                      <a:pt x="565" y="409"/>
                    </a:lnTo>
                    <a:lnTo>
                      <a:pt x="571" y="415"/>
                    </a:lnTo>
                    <a:lnTo>
                      <a:pt x="577" y="421"/>
                    </a:lnTo>
                    <a:lnTo>
                      <a:pt x="583" y="421"/>
                    </a:lnTo>
                    <a:lnTo>
                      <a:pt x="589" y="421"/>
                    </a:lnTo>
                    <a:lnTo>
                      <a:pt x="595" y="421"/>
                    </a:lnTo>
                    <a:lnTo>
                      <a:pt x="595" y="415"/>
                    </a:lnTo>
                    <a:lnTo>
                      <a:pt x="601" y="409"/>
                    </a:lnTo>
                    <a:lnTo>
                      <a:pt x="601" y="403"/>
                    </a:lnTo>
                    <a:moveTo>
                      <a:pt x="842" y="614"/>
                    </a:moveTo>
                    <a:lnTo>
                      <a:pt x="842" y="608"/>
                    </a:lnTo>
                    <a:lnTo>
                      <a:pt x="842" y="602"/>
                    </a:lnTo>
                    <a:lnTo>
                      <a:pt x="836" y="602"/>
                    </a:lnTo>
                    <a:lnTo>
                      <a:pt x="830" y="596"/>
                    </a:lnTo>
                    <a:lnTo>
                      <a:pt x="824" y="596"/>
                    </a:lnTo>
                    <a:lnTo>
                      <a:pt x="818" y="602"/>
                    </a:lnTo>
                    <a:lnTo>
                      <a:pt x="812" y="608"/>
                    </a:lnTo>
                    <a:lnTo>
                      <a:pt x="812" y="614"/>
                    </a:lnTo>
                    <a:lnTo>
                      <a:pt x="812" y="620"/>
                    </a:lnTo>
                    <a:lnTo>
                      <a:pt x="818" y="626"/>
                    </a:lnTo>
                    <a:lnTo>
                      <a:pt x="818" y="632"/>
                    </a:lnTo>
                    <a:lnTo>
                      <a:pt x="824" y="632"/>
                    </a:lnTo>
                    <a:lnTo>
                      <a:pt x="830" y="632"/>
                    </a:lnTo>
                    <a:lnTo>
                      <a:pt x="836" y="626"/>
                    </a:lnTo>
                    <a:lnTo>
                      <a:pt x="842" y="626"/>
                    </a:lnTo>
                    <a:lnTo>
                      <a:pt x="842" y="620"/>
                    </a:lnTo>
                    <a:lnTo>
                      <a:pt x="842" y="614"/>
                    </a:lnTo>
                    <a:moveTo>
                      <a:pt x="758" y="680"/>
                    </a:moveTo>
                    <a:lnTo>
                      <a:pt x="758" y="674"/>
                    </a:lnTo>
                    <a:lnTo>
                      <a:pt x="758" y="668"/>
                    </a:lnTo>
                    <a:lnTo>
                      <a:pt x="752" y="668"/>
                    </a:lnTo>
                    <a:lnTo>
                      <a:pt x="746" y="662"/>
                    </a:lnTo>
                    <a:lnTo>
                      <a:pt x="740" y="662"/>
                    </a:lnTo>
                    <a:lnTo>
                      <a:pt x="734" y="662"/>
                    </a:lnTo>
                    <a:lnTo>
                      <a:pt x="728" y="668"/>
                    </a:lnTo>
                    <a:lnTo>
                      <a:pt x="728" y="674"/>
                    </a:lnTo>
                    <a:lnTo>
                      <a:pt x="728" y="680"/>
                    </a:lnTo>
                    <a:lnTo>
                      <a:pt x="728" y="686"/>
                    </a:lnTo>
                    <a:lnTo>
                      <a:pt x="728" y="692"/>
                    </a:lnTo>
                    <a:lnTo>
                      <a:pt x="734" y="698"/>
                    </a:lnTo>
                    <a:lnTo>
                      <a:pt x="740" y="698"/>
                    </a:lnTo>
                    <a:lnTo>
                      <a:pt x="746" y="698"/>
                    </a:lnTo>
                    <a:lnTo>
                      <a:pt x="752" y="692"/>
                    </a:lnTo>
                    <a:lnTo>
                      <a:pt x="758" y="692"/>
                    </a:lnTo>
                    <a:lnTo>
                      <a:pt x="758" y="686"/>
                    </a:lnTo>
                    <a:lnTo>
                      <a:pt x="758" y="680"/>
                    </a:lnTo>
                    <a:moveTo>
                      <a:pt x="758" y="577"/>
                    </a:moveTo>
                    <a:lnTo>
                      <a:pt x="758" y="571"/>
                    </a:lnTo>
                    <a:lnTo>
                      <a:pt x="752" y="565"/>
                    </a:lnTo>
                    <a:lnTo>
                      <a:pt x="752" y="559"/>
                    </a:lnTo>
                    <a:lnTo>
                      <a:pt x="746" y="559"/>
                    </a:lnTo>
                    <a:lnTo>
                      <a:pt x="740" y="559"/>
                    </a:lnTo>
                    <a:lnTo>
                      <a:pt x="734" y="559"/>
                    </a:lnTo>
                    <a:lnTo>
                      <a:pt x="728" y="565"/>
                    </a:lnTo>
                    <a:lnTo>
                      <a:pt x="722" y="571"/>
                    </a:lnTo>
                    <a:lnTo>
                      <a:pt x="722" y="577"/>
                    </a:lnTo>
                    <a:lnTo>
                      <a:pt x="728" y="583"/>
                    </a:lnTo>
                    <a:lnTo>
                      <a:pt x="728" y="590"/>
                    </a:lnTo>
                    <a:lnTo>
                      <a:pt x="734" y="590"/>
                    </a:lnTo>
                    <a:lnTo>
                      <a:pt x="740" y="590"/>
                    </a:lnTo>
                    <a:lnTo>
                      <a:pt x="746" y="590"/>
                    </a:lnTo>
                    <a:lnTo>
                      <a:pt x="752" y="590"/>
                    </a:lnTo>
                    <a:lnTo>
                      <a:pt x="752" y="583"/>
                    </a:lnTo>
                    <a:lnTo>
                      <a:pt x="758" y="583"/>
                    </a:lnTo>
                    <a:lnTo>
                      <a:pt x="758" y="577"/>
                    </a:lnTo>
                    <a:moveTo>
                      <a:pt x="674" y="367"/>
                    </a:moveTo>
                    <a:lnTo>
                      <a:pt x="674" y="361"/>
                    </a:lnTo>
                    <a:lnTo>
                      <a:pt x="674" y="355"/>
                    </a:lnTo>
                    <a:lnTo>
                      <a:pt x="667" y="355"/>
                    </a:lnTo>
                    <a:lnTo>
                      <a:pt x="661" y="349"/>
                    </a:lnTo>
                    <a:lnTo>
                      <a:pt x="655" y="349"/>
                    </a:lnTo>
                    <a:lnTo>
                      <a:pt x="649" y="355"/>
                    </a:lnTo>
                    <a:lnTo>
                      <a:pt x="643" y="361"/>
                    </a:lnTo>
                    <a:lnTo>
                      <a:pt x="643" y="367"/>
                    </a:lnTo>
                    <a:lnTo>
                      <a:pt x="643" y="373"/>
                    </a:lnTo>
                    <a:lnTo>
                      <a:pt x="643" y="379"/>
                    </a:lnTo>
                    <a:lnTo>
                      <a:pt x="649" y="379"/>
                    </a:lnTo>
                    <a:lnTo>
                      <a:pt x="649" y="385"/>
                    </a:lnTo>
                    <a:lnTo>
                      <a:pt x="655" y="385"/>
                    </a:lnTo>
                    <a:lnTo>
                      <a:pt x="661" y="385"/>
                    </a:lnTo>
                    <a:lnTo>
                      <a:pt x="667" y="385"/>
                    </a:lnTo>
                    <a:lnTo>
                      <a:pt x="674" y="379"/>
                    </a:lnTo>
                    <a:lnTo>
                      <a:pt x="674" y="373"/>
                    </a:lnTo>
                    <a:lnTo>
                      <a:pt x="674" y="367"/>
                    </a:lnTo>
                    <a:moveTo>
                      <a:pt x="589" y="319"/>
                    </a:moveTo>
                    <a:lnTo>
                      <a:pt x="589" y="313"/>
                    </a:lnTo>
                    <a:lnTo>
                      <a:pt x="583" y="307"/>
                    </a:lnTo>
                    <a:lnTo>
                      <a:pt x="577" y="301"/>
                    </a:lnTo>
                    <a:lnTo>
                      <a:pt x="571" y="301"/>
                    </a:lnTo>
                    <a:lnTo>
                      <a:pt x="565" y="307"/>
                    </a:lnTo>
                    <a:lnTo>
                      <a:pt x="559" y="307"/>
                    </a:lnTo>
                    <a:lnTo>
                      <a:pt x="559" y="313"/>
                    </a:lnTo>
                    <a:lnTo>
                      <a:pt x="553" y="319"/>
                    </a:lnTo>
                    <a:lnTo>
                      <a:pt x="553" y="325"/>
                    </a:lnTo>
                    <a:lnTo>
                      <a:pt x="559" y="325"/>
                    </a:lnTo>
                    <a:lnTo>
                      <a:pt x="559" y="331"/>
                    </a:lnTo>
                    <a:lnTo>
                      <a:pt x="565" y="337"/>
                    </a:lnTo>
                    <a:lnTo>
                      <a:pt x="571" y="337"/>
                    </a:lnTo>
                    <a:lnTo>
                      <a:pt x="577" y="337"/>
                    </a:lnTo>
                    <a:lnTo>
                      <a:pt x="583" y="331"/>
                    </a:lnTo>
                    <a:lnTo>
                      <a:pt x="589" y="325"/>
                    </a:lnTo>
                    <a:lnTo>
                      <a:pt x="589" y="319"/>
                    </a:lnTo>
                    <a:moveTo>
                      <a:pt x="589" y="199"/>
                    </a:moveTo>
                    <a:lnTo>
                      <a:pt x="589" y="199"/>
                    </a:lnTo>
                    <a:lnTo>
                      <a:pt x="589" y="193"/>
                    </a:lnTo>
                    <a:lnTo>
                      <a:pt x="583" y="187"/>
                    </a:lnTo>
                    <a:lnTo>
                      <a:pt x="577" y="187"/>
                    </a:lnTo>
                    <a:lnTo>
                      <a:pt x="571" y="187"/>
                    </a:lnTo>
                    <a:lnTo>
                      <a:pt x="565" y="187"/>
                    </a:lnTo>
                    <a:lnTo>
                      <a:pt x="559" y="187"/>
                    </a:lnTo>
                    <a:lnTo>
                      <a:pt x="559" y="193"/>
                    </a:lnTo>
                    <a:lnTo>
                      <a:pt x="559" y="199"/>
                    </a:lnTo>
                    <a:lnTo>
                      <a:pt x="559" y="205"/>
                    </a:lnTo>
                    <a:lnTo>
                      <a:pt x="559" y="211"/>
                    </a:lnTo>
                    <a:lnTo>
                      <a:pt x="559" y="217"/>
                    </a:lnTo>
                    <a:lnTo>
                      <a:pt x="565" y="217"/>
                    </a:lnTo>
                    <a:lnTo>
                      <a:pt x="571" y="217"/>
                    </a:lnTo>
                    <a:lnTo>
                      <a:pt x="577" y="217"/>
                    </a:lnTo>
                    <a:lnTo>
                      <a:pt x="583" y="217"/>
                    </a:lnTo>
                    <a:lnTo>
                      <a:pt x="589" y="211"/>
                    </a:lnTo>
                    <a:lnTo>
                      <a:pt x="589" y="205"/>
                    </a:lnTo>
                    <a:lnTo>
                      <a:pt x="589" y="199"/>
                    </a:lnTo>
                    <a:moveTo>
                      <a:pt x="607" y="253"/>
                    </a:moveTo>
                    <a:lnTo>
                      <a:pt x="601" y="247"/>
                    </a:lnTo>
                    <a:lnTo>
                      <a:pt x="601" y="241"/>
                    </a:lnTo>
                    <a:lnTo>
                      <a:pt x="595" y="235"/>
                    </a:lnTo>
                    <a:lnTo>
                      <a:pt x="589" y="235"/>
                    </a:lnTo>
                    <a:lnTo>
                      <a:pt x="583" y="235"/>
                    </a:lnTo>
                    <a:lnTo>
                      <a:pt x="577" y="241"/>
                    </a:lnTo>
                    <a:lnTo>
                      <a:pt x="571" y="241"/>
                    </a:lnTo>
                    <a:lnTo>
                      <a:pt x="571" y="247"/>
                    </a:lnTo>
                    <a:lnTo>
                      <a:pt x="571" y="253"/>
                    </a:lnTo>
                    <a:lnTo>
                      <a:pt x="571" y="259"/>
                    </a:lnTo>
                    <a:lnTo>
                      <a:pt x="577" y="265"/>
                    </a:lnTo>
                    <a:lnTo>
                      <a:pt x="583" y="265"/>
                    </a:lnTo>
                    <a:lnTo>
                      <a:pt x="583" y="271"/>
                    </a:lnTo>
                    <a:lnTo>
                      <a:pt x="589" y="271"/>
                    </a:lnTo>
                    <a:lnTo>
                      <a:pt x="595" y="265"/>
                    </a:lnTo>
                    <a:lnTo>
                      <a:pt x="601" y="265"/>
                    </a:lnTo>
                    <a:lnTo>
                      <a:pt x="601" y="259"/>
                    </a:lnTo>
                    <a:lnTo>
                      <a:pt x="607" y="253"/>
                    </a:lnTo>
                    <a:moveTo>
                      <a:pt x="493" y="193"/>
                    </a:moveTo>
                    <a:lnTo>
                      <a:pt x="493" y="187"/>
                    </a:lnTo>
                    <a:lnTo>
                      <a:pt x="487" y="181"/>
                    </a:lnTo>
                    <a:lnTo>
                      <a:pt x="487" y="175"/>
                    </a:lnTo>
                    <a:lnTo>
                      <a:pt x="481" y="175"/>
                    </a:lnTo>
                    <a:lnTo>
                      <a:pt x="475" y="175"/>
                    </a:lnTo>
                    <a:lnTo>
                      <a:pt x="469" y="175"/>
                    </a:lnTo>
                    <a:lnTo>
                      <a:pt x="463" y="181"/>
                    </a:lnTo>
                    <a:lnTo>
                      <a:pt x="457" y="187"/>
                    </a:lnTo>
                    <a:lnTo>
                      <a:pt x="457" y="193"/>
                    </a:lnTo>
                    <a:lnTo>
                      <a:pt x="463" y="199"/>
                    </a:lnTo>
                    <a:lnTo>
                      <a:pt x="463" y="205"/>
                    </a:lnTo>
                    <a:lnTo>
                      <a:pt x="469" y="205"/>
                    </a:lnTo>
                    <a:lnTo>
                      <a:pt x="475" y="211"/>
                    </a:lnTo>
                    <a:lnTo>
                      <a:pt x="481" y="205"/>
                    </a:lnTo>
                    <a:lnTo>
                      <a:pt x="487" y="205"/>
                    </a:lnTo>
                    <a:lnTo>
                      <a:pt x="487" y="199"/>
                    </a:lnTo>
                    <a:lnTo>
                      <a:pt x="493" y="199"/>
                    </a:lnTo>
                    <a:lnTo>
                      <a:pt x="493" y="193"/>
                    </a:lnTo>
                    <a:moveTo>
                      <a:pt x="499" y="716"/>
                    </a:moveTo>
                    <a:lnTo>
                      <a:pt x="499" y="710"/>
                    </a:lnTo>
                    <a:lnTo>
                      <a:pt x="499" y="704"/>
                    </a:lnTo>
                    <a:lnTo>
                      <a:pt x="493" y="704"/>
                    </a:lnTo>
                    <a:lnTo>
                      <a:pt x="487" y="698"/>
                    </a:lnTo>
                    <a:lnTo>
                      <a:pt x="481" y="698"/>
                    </a:lnTo>
                    <a:lnTo>
                      <a:pt x="475" y="698"/>
                    </a:lnTo>
                    <a:lnTo>
                      <a:pt x="469" y="704"/>
                    </a:lnTo>
                    <a:lnTo>
                      <a:pt x="469" y="710"/>
                    </a:lnTo>
                    <a:lnTo>
                      <a:pt x="469" y="716"/>
                    </a:lnTo>
                    <a:lnTo>
                      <a:pt x="469" y="722"/>
                    </a:lnTo>
                    <a:lnTo>
                      <a:pt x="469" y="728"/>
                    </a:lnTo>
                    <a:lnTo>
                      <a:pt x="475" y="734"/>
                    </a:lnTo>
                    <a:lnTo>
                      <a:pt x="481" y="734"/>
                    </a:lnTo>
                    <a:lnTo>
                      <a:pt x="487" y="734"/>
                    </a:lnTo>
                    <a:lnTo>
                      <a:pt x="493" y="728"/>
                    </a:lnTo>
                    <a:lnTo>
                      <a:pt x="499" y="728"/>
                    </a:lnTo>
                    <a:lnTo>
                      <a:pt x="499" y="722"/>
                    </a:lnTo>
                    <a:lnTo>
                      <a:pt x="499" y="716"/>
                    </a:lnTo>
                    <a:moveTo>
                      <a:pt x="199" y="608"/>
                    </a:moveTo>
                    <a:lnTo>
                      <a:pt x="199" y="602"/>
                    </a:lnTo>
                    <a:lnTo>
                      <a:pt x="193" y="602"/>
                    </a:lnTo>
                    <a:lnTo>
                      <a:pt x="193" y="596"/>
                    </a:lnTo>
                    <a:lnTo>
                      <a:pt x="187" y="596"/>
                    </a:lnTo>
                    <a:lnTo>
                      <a:pt x="181" y="596"/>
                    </a:lnTo>
                    <a:lnTo>
                      <a:pt x="175" y="596"/>
                    </a:lnTo>
                    <a:lnTo>
                      <a:pt x="169" y="596"/>
                    </a:lnTo>
                    <a:lnTo>
                      <a:pt x="169" y="602"/>
                    </a:lnTo>
                    <a:lnTo>
                      <a:pt x="163" y="608"/>
                    </a:lnTo>
                    <a:lnTo>
                      <a:pt x="163" y="614"/>
                    </a:lnTo>
                    <a:lnTo>
                      <a:pt x="169" y="620"/>
                    </a:lnTo>
                    <a:lnTo>
                      <a:pt x="175" y="626"/>
                    </a:lnTo>
                    <a:lnTo>
                      <a:pt x="181" y="626"/>
                    </a:lnTo>
                    <a:lnTo>
                      <a:pt x="187" y="626"/>
                    </a:lnTo>
                    <a:lnTo>
                      <a:pt x="193" y="626"/>
                    </a:lnTo>
                    <a:lnTo>
                      <a:pt x="193" y="620"/>
                    </a:lnTo>
                    <a:lnTo>
                      <a:pt x="199" y="614"/>
                    </a:lnTo>
                    <a:lnTo>
                      <a:pt x="199" y="608"/>
                    </a:lnTo>
                    <a:moveTo>
                      <a:pt x="884" y="752"/>
                    </a:moveTo>
                    <a:lnTo>
                      <a:pt x="884" y="746"/>
                    </a:lnTo>
                    <a:lnTo>
                      <a:pt x="884" y="740"/>
                    </a:lnTo>
                    <a:lnTo>
                      <a:pt x="878" y="734"/>
                    </a:lnTo>
                    <a:lnTo>
                      <a:pt x="872" y="734"/>
                    </a:lnTo>
                    <a:lnTo>
                      <a:pt x="866" y="734"/>
                    </a:lnTo>
                    <a:lnTo>
                      <a:pt x="860" y="734"/>
                    </a:lnTo>
                    <a:lnTo>
                      <a:pt x="860" y="740"/>
                    </a:lnTo>
                    <a:lnTo>
                      <a:pt x="854" y="740"/>
                    </a:lnTo>
                    <a:lnTo>
                      <a:pt x="854" y="746"/>
                    </a:lnTo>
                    <a:lnTo>
                      <a:pt x="854" y="752"/>
                    </a:lnTo>
                    <a:lnTo>
                      <a:pt x="854" y="758"/>
                    </a:lnTo>
                    <a:lnTo>
                      <a:pt x="860" y="764"/>
                    </a:lnTo>
                    <a:lnTo>
                      <a:pt x="866" y="770"/>
                    </a:lnTo>
                    <a:lnTo>
                      <a:pt x="872" y="770"/>
                    </a:lnTo>
                    <a:lnTo>
                      <a:pt x="878" y="764"/>
                    </a:lnTo>
                    <a:lnTo>
                      <a:pt x="884" y="764"/>
                    </a:lnTo>
                    <a:lnTo>
                      <a:pt x="884" y="758"/>
                    </a:lnTo>
                    <a:lnTo>
                      <a:pt x="884" y="752"/>
                    </a:lnTo>
                    <a:moveTo>
                      <a:pt x="97" y="740"/>
                    </a:moveTo>
                    <a:lnTo>
                      <a:pt x="97" y="734"/>
                    </a:lnTo>
                    <a:lnTo>
                      <a:pt x="91" y="734"/>
                    </a:lnTo>
                    <a:lnTo>
                      <a:pt x="91" y="728"/>
                    </a:lnTo>
                    <a:lnTo>
                      <a:pt x="85" y="728"/>
                    </a:lnTo>
                    <a:lnTo>
                      <a:pt x="79" y="722"/>
                    </a:lnTo>
                    <a:lnTo>
                      <a:pt x="73" y="728"/>
                    </a:lnTo>
                    <a:lnTo>
                      <a:pt x="67" y="728"/>
                    </a:lnTo>
                    <a:lnTo>
                      <a:pt x="67" y="734"/>
                    </a:lnTo>
                    <a:lnTo>
                      <a:pt x="61" y="740"/>
                    </a:lnTo>
                    <a:lnTo>
                      <a:pt x="61" y="746"/>
                    </a:lnTo>
                    <a:lnTo>
                      <a:pt x="67" y="752"/>
                    </a:lnTo>
                    <a:lnTo>
                      <a:pt x="73" y="758"/>
                    </a:lnTo>
                    <a:lnTo>
                      <a:pt x="79" y="758"/>
                    </a:lnTo>
                    <a:lnTo>
                      <a:pt x="85" y="758"/>
                    </a:lnTo>
                    <a:lnTo>
                      <a:pt x="91" y="758"/>
                    </a:lnTo>
                    <a:lnTo>
                      <a:pt x="91" y="752"/>
                    </a:lnTo>
                    <a:lnTo>
                      <a:pt x="97" y="746"/>
                    </a:lnTo>
                    <a:lnTo>
                      <a:pt x="97" y="740"/>
                    </a:lnTo>
                    <a:moveTo>
                      <a:pt x="349" y="493"/>
                    </a:moveTo>
                    <a:lnTo>
                      <a:pt x="349" y="487"/>
                    </a:lnTo>
                    <a:lnTo>
                      <a:pt x="349" y="481"/>
                    </a:lnTo>
                    <a:lnTo>
                      <a:pt x="343" y="475"/>
                    </a:lnTo>
                    <a:lnTo>
                      <a:pt x="337" y="475"/>
                    </a:lnTo>
                    <a:lnTo>
                      <a:pt x="331" y="475"/>
                    </a:lnTo>
                    <a:lnTo>
                      <a:pt x="325" y="475"/>
                    </a:lnTo>
                    <a:lnTo>
                      <a:pt x="319" y="481"/>
                    </a:lnTo>
                    <a:lnTo>
                      <a:pt x="319" y="487"/>
                    </a:lnTo>
                    <a:lnTo>
                      <a:pt x="319" y="493"/>
                    </a:lnTo>
                    <a:lnTo>
                      <a:pt x="319" y="499"/>
                    </a:lnTo>
                    <a:lnTo>
                      <a:pt x="319" y="505"/>
                    </a:lnTo>
                    <a:lnTo>
                      <a:pt x="325" y="505"/>
                    </a:lnTo>
                    <a:lnTo>
                      <a:pt x="331" y="511"/>
                    </a:lnTo>
                    <a:lnTo>
                      <a:pt x="337" y="505"/>
                    </a:lnTo>
                    <a:lnTo>
                      <a:pt x="343" y="505"/>
                    </a:lnTo>
                    <a:lnTo>
                      <a:pt x="349" y="499"/>
                    </a:lnTo>
                    <a:lnTo>
                      <a:pt x="349" y="493"/>
                    </a:lnTo>
                    <a:moveTo>
                      <a:pt x="355" y="590"/>
                    </a:moveTo>
                    <a:lnTo>
                      <a:pt x="355" y="583"/>
                    </a:lnTo>
                    <a:lnTo>
                      <a:pt x="349" y="577"/>
                    </a:lnTo>
                    <a:lnTo>
                      <a:pt x="349" y="571"/>
                    </a:lnTo>
                    <a:lnTo>
                      <a:pt x="343" y="571"/>
                    </a:lnTo>
                    <a:lnTo>
                      <a:pt x="337" y="571"/>
                    </a:lnTo>
                    <a:lnTo>
                      <a:pt x="331" y="571"/>
                    </a:lnTo>
                    <a:lnTo>
                      <a:pt x="325" y="577"/>
                    </a:lnTo>
                    <a:lnTo>
                      <a:pt x="325" y="583"/>
                    </a:lnTo>
                    <a:lnTo>
                      <a:pt x="325" y="590"/>
                    </a:lnTo>
                    <a:lnTo>
                      <a:pt x="325" y="596"/>
                    </a:lnTo>
                    <a:lnTo>
                      <a:pt x="325" y="602"/>
                    </a:lnTo>
                    <a:lnTo>
                      <a:pt x="331" y="602"/>
                    </a:lnTo>
                    <a:lnTo>
                      <a:pt x="337" y="602"/>
                    </a:lnTo>
                    <a:lnTo>
                      <a:pt x="343" y="602"/>
                    </a:lnTo>
                    <a:lnTo>
                      <a:pt x="349" y="602"/>
                    </a:lnTo>
                    <a:lnTo>
                      <a:pt x="349" y="596"/>
                    </a:lnTo>
                    <a:lnTo>
                      <a:pt x="355" y="596"/>
                    </a:lnTo>
                    <a:lnTo>
                      <a:pt x="355" y="590"/>
                    </a:lnTo>
                    <a:moveTo>
                      <a:pt x="247" y="469"/>
                    </a:moveTo>
                    <a:lnTo>
                      <a:pt x="247" y="463"/>
                    </a:lnTo>
                    <a:lnTo>
                      <a:pt x="241" y="457"/>
                    </a:lnTo>
                    <a:lnTo>
                      <a:pt x="235" y="457"/>
                    </a:lnTo>
                    <a:lnTo>
                      <a:pt x="235" y="451"/>
                    </a:lnTo>
                    <a:lnTo>
                      <a:pt x="229" y="451"/>
                    </a:lnTo>
                    <a:lnTo>
                      <a:pt x="223" y="451"/>
                    </a:lnTo>
                    <a:lnTo>
                      <a:pt x="217" y="457"/>
                    </a:lnTo>
                    <a:lnTo>
                      <a:pt x="211" y="463"/>
                    </a:lnTo>
                    <a:lnTo>
                      <a:pt x="211" y="469"/>
                    </a:lnTo>
                    <a:lnTo>
                      <a:pt x="211" y="475"/>
                    </a:lnTo>
                    <a:lnTo>
                      <a:pt x="217" y="481"/>
                    </a:lnTo>
                    <a:lnTo>
                      <a:pt x="223" y="487"/>
                    </a:lnTo>
                    <a:lnTo>
                      <a:pt x="229" y="487"/>
                    </a:lnTo>
                    <a:lnTo>
                      <a:pt x="235" y="487"/>
                    </a:lnTo>
                    <a:lnTo>
                      <a:pt x="235" y="481"/>
                    </a:lnTo>
                    <a:lnTo>
                      <a:pt x="241" y="481"/>
                    </a:lnTo>
                    <a:lnTo>
                      <a:pt x="247" y="475"/>
                    </a:lnTo>
                    <a:lnTo>
                      <a:pt x="247" y="469"/>
                    </a:lnTo>
                    <a:moveTo>
                      <a:pt x="752" y="638"/>
                    </a:moveTo>
                    <a:lnTo>
                      <a:pt x="752" y="632"/>
                    </a:lnTo>
                    <a:lnTo>
                      <a:pt x="752" y="626"/>
                    </a:lnTo>
                    <a:lnTo>
                      <a:pt x="746" y="620"/>
                    </a:lnTo>
                    <a:lnTo>
                      <a:pt x="740" y="620"/>
                    </a:lnTo>
                    <a:lnTo>
                      <a:pt x="734" y="620"/>
                    </a:lnTo>
                    <a:lnTo>
                      <a:pt x="728" y="620"/>
                    </a:lnTo>
                    <a:lnTo>
                      <a:pt x="728" y="626"/>
                    </a:lnTo>
                    <a:lnTo>
                      <a:pt x="722" y="626"/>
                    </a:lnTo>
                    <a:lnTo>
                      <a:pt x="722" y="632"/>
                    </a:lnTo>
                    <a:lnTo>
                      <a:pt x="722" y="638"/>
                    </a:lnTo>
                    <a:lnTo>
                      <a:pt x="722" y="644"/>
                    </a:lnTo>
                    <a:lnTo>
                      <a:pt x="728" y="650"/>
                    </a:lnTo>
                    <a:lnTo>
                      <a:pt x="734" y="656"/>
                    </a:lnTo>
                    <a:lnTo>
                      <a:pt x="740" y="650"/>
                    </a:lnTo>
                    <a:lnTo>
                      <a:pt x="746" y="650"/>
                    </a:lnTo>
                    <a:lnTo>
                      <a:pt x="752" y="650"/>
                    </a:lnTo>
                    <a:lnTo>
                      <a:pt x="752" y="644"/>
                    </a:lnTo>
                    <a:lnTo>
                      <a:pt x="752" y="638"/>
                    </a:lnTo>
                    <a:lnTo>
                      <a:pt x="752" y="632"/>
                    </a:lnTo>
                    <a:lnTo>
                      <a:pt x="746" y="626"/>
                    </a:lnTo>
                    <a:lnTo>
                      <a:pt x="740" y="626"/>
                    </a:lnTo>
                    <a:lnTo>
                      <a:pt x="734" y="626"/>
                    </a:lnTo>
                    <a:lnTo>
                      <a:pt x="728" y="626"/>
                    </a:lnTo>
                    <a:lnTo>
                      <a:pt x="722" y="632"/>
                    </a:lnTo>
                    <a:lnTo>
                      <a:pt x="722" y="638"/>
                    </a:lnTo>
                    <a:lnTo>
                      <a:pt x="722" y="644"/>
                    </a:lnTo>
                    <a:lnTo>
                      <a:pt x="722" y="650"/>
                    </a:lnTo>
                    <a:lnTo>
                      <a:pt x="728" y="650"/>
                    </a:lnTo>
                    <a:lnTo>
                      <a:pt x="728" y="656"/>
                    </a:lnTo>
                    <a:lnTo>
                      <a:pt x="734" y="656"/>
                    </a:lnTo>
                    <a:lnTo>
                      <a:pt x="740" y="656"/>
                    </a:lnTo>
                    <a:lnTo>
                      <a:pt x="746" y="656"/>
                    </a:lnTo>
                    <a:lnTo>
                      <a:pt x="752" y="650"/>
                    </a:lnTo>
                    <a:lnTo>
                      <a:pt x="752" y="644"/>
                    </a:lnTo>
                    <a:lnTo>
                      <a:pt x="752" y="638"/>
                    </a:lnTo>
                    <a:moveTo>
                      <a:pt x="265" y="493"/>
                    </a:moveTo>
                    <a:lnTo>
                      <a:pt x="265" y="487"/>
                    </a:lnTo>
                    <a:lnTo>
                      <a:pt x="265" y="481"/>
                    </a:lnTo>
                    <a:lnTo>
                      <a:pt x="259" y="481"/>
                    </a:lnTo>
                    <a:lnTo>
                      <a:pt x="253" y="475"/>
                    </a:lnTo>
                    <a:lnTo>
                      <a:pt x="247" y="475"/>
                    </a:lnTo>
                    <a:lnTo>
                      <a:pt x="241" y="475"/>
                    </a:lnTo>
                    <a:lnTo>
                      <a:pt x="241" y="481"/>
                    </a:lnTo>
                    <a:lnTo>
                      <a:pt x="235" y="487"/>
                    </a:lnTo>
                    <a:lnTo>
                      <a:pt x="235" y="493"/>
                    </a:lnTo>
                    <a:lnTo>
                      <a:pt x="235" y="499"/>
                    </a:lnTo>
                    <a:lnTo>
                      <a:pt x="241" y="505"/>
                    </a:lnTo>
                    <a:lnTo>
                      <a:pt x="247" y="511"/>
                    </a:lnTo>
                    <a:lnTo>
                      <a:pt x="253" y="511"/>
                    </a:lnTo>
                    <a:lnTo>
                      <a:pt x="259" y="505"/>
                    </a:lnTo>
                    <a:lnTo>
                      <a:pt x="265" y="505"/>
                    </a:lnTo>
                    <a:lnTo>
                      <a:pt x="265" y="499"/>
                    </a:lnTo>
                    <a:lnTo>
                      <a:pt x="265" y="493"/>
                    </a:lnTo>
                    <a:moveTo>
                      <a:pt x="265" y="547"/>
                    </a:moveTo>
                    <a:lnTo>
                      <a:pt x="265" y="541"/>
                    </a:lnTo>
                    <a:lnTo>
                      <a:pt x="265" y="535"/>
                    </a:lnTo>
                    <a:lnTo>
                      <a:pt x="259" y="535"/>
                    </a:lnTo>
                    <a:lnTo>
                      <a:pt x="253" y="529"/>
                    </a:lnTo>
                    <a:lnTo>
                      <a:pt x="247" y="529"/>
                    </a:lnTo>
                    <a:lnTo>
                      <a:pt x="241" y="535"/>
                    </a:lnTo>
                    <a:lnTo>
                      <a:pt x="235" y="541"/>
                    </a:lnTo>
                    <a:lnTo>
                      <a:pt x="235" y="547"/>
                    </a:lnTo>
                    <a:lnTo>
                      <a:pt x="235" y="553"/>
                    </a:lnTo>
                    <a:lnTo>
                      <a:pt x="241" y="559"/>
                    </a:lnTo>
                    <a:lnTo>
                      <a:pt x="241" y="565"/>
                    </a:lnTo>
                    <a:lnTo>
                      <a:pt x="247" y="565"/>
                    </a:lnTo>
                    <a:lnTo>
                      <a:pt x="253" y="565"/>
                    </a:lnTo>
                    <a:lnTo>
                      <a:pt x="259" y="559"/>
                    </a:lnTo>
                    <a:lnTo>
                      <a:pt x="265" y="559"/>
                    </a:lnTo>
                    <a:lnTo>
                      <a:pt x="265" y="553"/>
                    </a:lnTo>
                    <a:lnTo>
                      <a:pt x="265" y="547"/>
                    </a:lnTo>
                    <a:moveTo>
                      <a:pt x="187" y="229"/>
                    </a:moveTo>
                    <a:lnTo>
                      <a:pt x="187" y="223"/>
                    </a:lnTo>
                    <a:lnTo>
                      <a:pt x="181" y="217"/>
                    </a:lnTo>
                    <a:lnTo>
                      <a:pt x="175" y="211"/>
                    </a:lnTo>
                    <a:lnTo>
                      <a:pt x="169" y="211"/>
                    </a:lnTo>
                    <a:lnTo>
                      <a:pt x="163" y="217"/>
                    </a:lnTo>
                    <a:lnTo>
                      <a:pt x="157" y="217"/>
                    </a:lnTo>
                    <a:lnTo>
                      <a:pt x="157" y="223"/>
                    </a:lnTo>
                    <a:lnTo>
                      <a:pt x="151" y="229"/>
                    </a:lnTo>
                    <a:lnTo>
                      <a:pt x="151" y="235"/>
                    </a:lnTo>
                    <a:lnTo>
                      <a:pt x="157" y="241"/>
                    </a:lnTo>
                    <a:lnTo>
                      <a:pt x="163" y="247"/>
                    </a:lnTo>
                    <a:lnTo>
                      <a:pt x="169" y="247"/>
                    </a:lnTo>
                    <a:lnTo>
                      <a:pt x="175" y="247"/>
                    </a:lnTo>
                    <a:lnTo>
                      <a:pt x="181" y="247"/>
                    </a:lnTo>
                    <a:lnTo>
                      <a:pt x="181" y="241"/>
                    </a:lnTo>
                    <a:lnTo>
                      <a:pt x="187" y="235"/>
                    </a:lnTo>
                    <a:lnTo>
                      <a:pt x="187" y="229"/>
                    </a:lnTo>
                    <a:moveTo>
                      <a:pt x="433" y="722"/>
                    </a:moveTo>
                    <a:lnTo>
                      <a:pt x="433" y="716"/>
                    </a:lnTo>
                    <a:lnTo>
                      <a:pt x="433" y="710"/>
                    </a:lnTo>
                    <a:lnTo>
                      <a:pt x="427" y="704"/>
                    </a:lnTo>
                    <a:lnTo>
                      <a:pt x="421" y="704"/>
                    </a:lnTo>
                    <a:lnTo>
                      <a:pt x="415" y="704"/>
                    </a:lnTo>
                    <a:lnTo>
                      <a:pt x="409" y="704"/>
                    </a:lnTo>
                    <a:lnTo>
                      <a:pt x="403" y="710"/>
                    </a:lnTo>
                    <a:lnTo>
                      <a:pt x="403" y="716"/>
                    </a:lnTo>
                    <a:lnTo>
                      <a:pt x="403" y="722"/>
                    </a:lnTo>
                    <a:lnTo>
                      <a:pt x="403" y="728"/>
                    </a:lnTo>
                    <a:lnTo>
                      <a:pt x="409" y="734"/>
                    </a:lnTo>
                    <a:lnTo>
                      <a:pt x="415" y="734"/>
                    </a:lnTo>
                    <a:lnTo>
                      <a:pt x="421" y="734"/>
                    </a:lnTo>
                    <a:lnTo>
                      <a:pt x="427" y="734"/>
                    </a:lnTo>
                    <a:lnTo>
                      <a:pt x="433" y="728"/>
                    </a:lnTo>
                    <a:lnTo>
                      <a:pt x="433" y="722"/>
                    </a:lnTo>
                    <a:moveTo>
                      <a:pt x="151" y="355"/>
                    </a:moveTo>
                    <a:lnTo>
                      <a:pt x="151" y="349"/>
                    </a:lnTo>
                    <a:lnTo>
                      <a:pt x="145" y="343"/>
                    </a:lnTo>
                    <a:lnTo>
                      <a:pt x="139" y="337"/>
                    </a:lnTo>
                    <a:lnTo>
                      <a:pt x="133" y="337"/>
                    </a:lnTo>
                    <a:lnTo>
                      <a:pt x="127" y="337"/>
                    </a:lnTo>
                    <a:lnTo>
                      <a:pt x="121" y="343"/>
                    </a:lnTo>
                    <a:lnTo>
                      <a:pt x="121" y="349"/>
                    </a:lnTo>
                    <a:lnTo>
                      <a:pt x="115" y="349"/>
                    </a:lnTo>
                    <a:lnTo>
                      <a:pt x="115" y="355"/>
                    </a:lnTo>
                    <a:lnTo>
                      <a:pt x="121" y="361"/>
                    </a:lnTo>
                    <a:lnTo>
                      <a:pt x="121" y="367"/>
                    </a:lnTo>
                    <a:lnTo>
                      <a:pt x="127" y="367"/>
                    </a:lnTo>
                    <a:lnTo>
                      <a:pt x="133" y="373"/>
                    </a:lnTo>
                    <a:lnTo>
                      <a:pt x="139" y="373"/>
                    </a:lnTo>
                    <a:lnTo>
                      <a:pt x="145" y="367"/>
                    </a:lnTo>
                    <a:lnTo>
                      <a:pt x="151" y="361"/>
                    </a:lnTo>
                    <a:lnTo>
                      <a:pt x="151" y="355"/>
                    </a:lnTo>
                    <a:moveTo>
                      <a:pt x="319" y="427"/>
                    </a:moveTo>
                    <a:lnTo>
                      <a:pt x="319" y="421"/>
                    </a:lnTo>
                    <a:lnTo>
                      <a:pt x="313" y="421"/>
                    </a:lnTo>
                    <a:lnTo>
                      <a:pt x="313" y="415"/>
                    </a:lnTo>
                    <a:lnTo>
                      <a:pt x="307" y="415"/>
                    </a:lnTo>
                    <a:lnTo>
                      <a:pt x="301" y="415"/>
                    </a:lnTo>
                    <a:lnTo>
                      <a:pt x="295" y="415"/>
                    </a:lnTo>
                    <a:lnTo>
                      <a:pt x="289" y="415"/>
                    </a:lnTo>
                    <a:lnTo>
                      <a:pt x="289" y="421"/>
                    </a:lnTo>
                    <a:lnTo>
                      <a:pt x="283" y="427"/>
                    </a:lnTo>
                    <a:lnTo>
                      <a:pt x="283" y="433"/>
                    </a:lnTo>
                    <a:lnTo>
                      <a:pt x="289" y="439"/>
                    </a:lnTo>
                    <a:lnTo>
                      <a:pt x="295" y="445"/>
                    </a:lnTo>
                    <a:lnTo>
                      <a:pt x="301" y="445"/>
                    </a:lnTo>
                    <a:lnTo>
                      <a:pt x="307" y="445"/>
                    </a:lnTo>
                    <a:lnTo>
                      <a:pt x="313" y="445"/>
                    </a:lnTo>
                    <a:lnTo>
                      <a:pt x="313" y="439"/>
                    </a:lnTo>
                    <a:lnTo>
                      <a:pt x="319" y="433"/>
                    </a:lnTo>
                    <a:lnTo>
                      <a:pt x="319" y="427"/>
                    </a:lnTo>
                    <a:moveTo>
                      <a:pt x="373" y="379"/>
                    </a:moveTo>
                    <a:lnTo>
                      <a:pt x="373" y="373"/>
                    </a:lnTo>
                    <a:lnTo>
                      <a:pt x="367" y="367"/>
                    </a:lnTo>
                    <a:lnTo>
                      <a:pt x="361" y="361"/>
                    </a:lnTo>
                    <a:lnTo>
                      <a:pt x="355" y="361"/>
                    </a:lnTo>
                    <a:lnTo>
                      <a:pt x="349" y="367"/>
                    </a:lnTo>
                    <a:lnTo>
                      <a:pt x="343" y="367"/>
                    </a:lnTo>
                    <a:lnTo>
                      <a:pt x="343" y="373"/>
                    </a:lnTo>
                    <a:lnTo>
                      <a:pt x="337" y="379"/>
                    </a:lnTo>
                    <a:lnTo>
                      <a:pt x="337" y="385"/>
                    </a:lnTo>
                    <a:lnTo>
                      <a:pt x="343" y="385"/>
                    </a:lnTo>
                    <a:lnTo>
                      <a:pt x="343" y="391"/>
                    </a:lnTo>
                    <a:lnTo>
                      <a:pt x="349" y="397"/>
                    </a:lnTo>
                    <a:lnTo>
                      <a:pt x="355" y="397"/>
                    </a:lnTo>
                    <a:lnTo>
                      <a:pt x="361" y="397"/>
                    </a:lnTo>
                    <a:lnTo>
                      <a:pt x="367" y="391"/>
                    </a:lnTo>
                    <a:lnTo>
                      <a:pt x="373" y="385"/>
                    </a:lnTo>
                    <a:lnTo>
                      <a:pt x="373" y="379"/>
                    </a:lnTo>
                    <a:moveTo>
                      <a:pt x="373" y="409"/>
                    </a:moveTo>
                    <a:lnTo>
                      <a:pt x="373" y="403"/>
                    </a:lnTo>
                    <a:lnTo>
                      <a:pt x="367" y="397"/>
                    </a:lnTo>
                    <a:lnTo>
                      <a:pt x="367" y="391"/>
                    </a:lnTo>
                    <a:lnTo>
                      <a:pt x="361" y="391"/>
                    </a:lnTo>
                    <a:lnTo>
                      <a:pt x="355" y="391"/>
                    </a:lnTo>
                    <a:lnTo>
                      <a:pt x="349" y="391"/>
                    </a:lnTo>
                    <a:lnTo>
                      <a:pt x="343" y="397"/>
                    </a:lnTo>
                    <a:lnTo>
                      <a:pt x="343" y="403"/>
                    </a:lnTo>
                    <a:lnTo>
                      <a:pt x="337" y="403"/>
                    </a:lnTo>
                    <a:lnTo>
                      <a:pt x="337" y="409"/>
                    </a:lnTo>
                    <a:lnTo>
                      <a:pt x="343" y="415"/>
                    </a:lnTo>
                    <a:lnTo>
                      <a:pt x="343" y="421"/>
                    </a:lnTo>
                    <a:lnTo>
                      <a:pt x="349" y="421"/>
                    </a:lnTo>
                    <a:lnTo>
                      <a:pt x="355" y="427"/>
                    </a:lnTo>
                    <a:lnTo>
                      <a:pt x="361" y="427"/>
                    </a:lnTo>
                    <a:lnTo>
                      <a:pt x="367" y="421"/>
                    </a:lnTo>
                    <a:lnTo>
                      <a:pt x="373" y="415"/>
                    </a:lnTo>
                    <a:lnTo>
                      <a:pt x="373" y="409"/>
                    </a:lnTo>
                    <a:moveTo>
                      <a:pt x="307" y="415"/>
                    </a:moveTo>
                    <a:lnTo>
                      <a:pt x="307" y="409"/>
                    </a:lnTo>
                    <a:lnTo>
                      <a:pt x="301" y="409"/>
                    </a:lnTo>
                    <a:lnTo>
                      <a:pt x="295" y="403"/>
                    </a:lnTo>
                    <a:lnTo>
                      <a:pt x="289" y="403"/>
                    </a:lnTo>
                    <a:lnTo>
                      <a:pt x="283" y="403"/>
                    </a:lnTo>
                    <a:lnTo>
                      <a:pt x="277" y="403"/>
                    </a:lnTo>
                    <a:lnTo>
                      <a:pt x="271" y="409"/>
                    </a:lnTo>
                    <a:lnTo>
                      <a:pt x="271" y="415"/>
                    </a:lnTo>
                    <a:lnTo>
                      <a:pt x="271" y="421"/>
                    </a:lnTo>
                    <a:lnTo>
                      <a:pt x="271" y="427"/>
                    </a:lnTo>
                    <a:lnTo>
                      <a:pt x="277" y="427"/>
                    </a:lnTo>
                    <a:lnTo>
                      <a:pt x="283" y="433"/>
                    </a:lnTo>
                    <a:lnTo>
                      <a:pt x="289" y="433"/>
                    </a:lnTo>
                    <a:lnTo>
                      <a:pt x="295" y="433"/>
                    </a:lnTo>
                    <a:lnTo>
                      <a:pt x="301" y="427"/>
                    </a:lnTo>
                    <a:lnTo>
                      <a:pt x="307" y="421"/>
                    </a:lnTo>
                    <a:lnTo>
                      <a:pt x="307" y="415"/>
                    </a:lnTo>
                    <a:moveTo>
                      <a:pt x="307" y="433"/>
                    </a:moveTo>
                    <a:lnTo>
                      <a:pt x="301" y="427"/>
                    </a:lnTo>
                    <a:lnTo>
                      <a:pt x="301" y="421"/>
                    </a:lnTo>
                    <a:lnTo>
                      <a:pt x="295" y="421"/>
                    </a:lnTo>
                    <a:lnTo>
                      <a:pt x="295" y="415"/>
                    </a:lnTo>
                    <a:lnTo>
                      <a:pt x="289" y="415"/>
                    </a:lnTo>
                    <a:lnTo>
                      <a:pt x="283" y="415"/>
                    </a:lnTo>
                    <a:lnTo>
                      <a:pt x="277" y="421"/>
                    </a:lnTo>
                    <a:lnTo>
                      <a:pt x="271" y="427"/>
                    </a:lnTo>
                    <a:lnTo>
                      <a:pt x="271" y="433"/>
                    </a:lnTo>
                    <a:lnTo>
                      <a:pt x="271" y="439"/>
                    </a:lnTo>
                    <a:lnTo>
                      <a:pt x="277" y="445"/>
                    </a:lnTo>
                    <a:lnTo>
                      <a:pt x="283" y="451"/>
                    </a:lnTo>
                    <a:lnTo>
                      <a:pt x="289" y="451"/>
                    </a:lnTo>
                    <a:lnTo>
                      <a:pt x="295" y="451"/>
                    </a:lnTo>
                    <a:lnTo>
                      <a:pt x="295" y="445"/>
                    </a:lnTo>
                    <a:lnTo>
                      <a:pt x="301" y="445"/>
                    </a:lnTo>
                    <a:lnTo>
                      <a:pt x="301" y="439"/>
                    </a:lnTo>
                    <a:lnTo>
                      <a:pt x="307" y="433"/>
                    </a:lnTo>
                    <a:moveTo>
                      <a:pt x="37" y="301"/>
                    </a:moveTo>
                    <a:lnTo>
                      <a:pt x="37" y="295"/>
                    </a:lnTo>
                    <a:lnTo>
                      <a:pt x="31" y="289"/>
                    </a:lnTo>
                    <a:lnTo>
                      <a:pt x="25" y="283"/>
                    </a:lnTo>
                    <a:lnTo>
                      <a:pt x="19" y="283"/>
                    </a:lnTo>
                    <a:lnTo>
                      <a:pt x="13" y="289"/>
                    </a:lnTo>
                    <a:lnTo>
                      <a:pt x="6" y="289"/>
                    </a:lnTo>
                    <a:lnTo>
                      <a:pt x="6" y="295"/>
                    </a:lnTo>
                    <a:lnTo>
                      <a:pt x="0" y="301"/>
                    </a:lnTo>
                    <a:lnTo>
                      <a:pt x="0" y="307"/>
                    </a:lnTo>
                    <a:lnTo>
                      <a:pt x="6" y="307"/>
                    </a:lnTo>
                    <a:lnTo>
                      <a:pt x="6" y="313"/>
                    </a:lnTo>
                    <a:lnTo>
                      <a:pt x="13" y="319"/>
                    </a:lnTo>
                    <a:lnTo>
                      <a:pt x="19" y="319"/>
                    </a:lnTo>
                    <a:lnTo>
                      <a:pt x="25" y="319"/>
                    </a:lnTo>
                    <a:lnTo>
                      <a:pt x="31" y="313"/>
                    </a:lnTo>
                    <a:lnTo>
                      <a:pt x="37" y="307"/>
                    </a:lnTo>
                    <a:lnTo>
                      <a:pt x="37" y="301"/>
                    </a:lnTo>
                    <a:moveTo>
                      <a:pt x="319" y="439"/>
                    </a:moveTo>
                    <a:lnTo>
                      <a:pt x="319" y="433"/>
                    </a:lnTo>
                    <a:lnTo>
                      <a:pt x="313" y="427"/>
                    </a:lnTo>
                    <a:lnTo>
                      <a:pt x="313" y="421"/>
                    </a:lnTo>
                    <a:lnTo>
                      <a:pt x="307" y="421"/>
                    </a:lnTo>
                    <a:lnTo>
                      <a:pt x="301" y="421"/>
                    </a:lnTo>
                    <a:lnTo>
                      <a:pt x="295" y="421"/>
                    </a:lnTo>
                    <a:lnTo>
                      <a:pt x="289" y="427"/>
                    </a:lnTo>
                    <a:lnTo>
                      <a:pt x="283" y="433"/>
                    </a:lnTo>
                    <a:lnTo>
                      <a:pt x="283" y="439"/>
                    </a:lnTo>
                    <a:lnTo>
                      <a:pt x="289" y="445"/>
                    </a:lnTo>
                    <a:lnTo>
                      <a:pt x="289" y="451"/>
                    </a:lnTo>
                    <a:lnTo>
                      <a:pt x="295" y="451"/>
                    </a:lnTo>
                    <a:lnTo>
                      <a:pt x="301" y="451"/>
                    </a:lnTo>
                    <a:lnTo>
                      <a:pt x="307" y="451"/>
                    </a:lnTo>
                    <a:lnTo>
                      <a:pt x="313" y="451"/>
                    </a:lnTo>
                    <a:lnTo>
                      <a:pt x="313" y="445"/>
                    </a:lnTo>
                    <a:lnTo>
                      <a:pt x="319" y="445"/>
                    </a:lnTo>
                    <a:lnTo>
                      <a:pt x="319" y="439"/>
                    </a:lnTo>
                    <a:moveTo>
                      <a:pt x="253" y="403"/>
                    </a:moveTo>
                    <a:lnTo>
                      <a:pt x="253" y="397"/>
                    </a:lnTo>
                    <a:lnTo>
                      <a:pt x="247" y="391"/>
                    </a:lnTo>
                    <a:lnTo>
                      <a:pt x="241" y="391"/>
                    </a:lnTo>
                    <a:lnTo>
                      <a:pt x="235" y="391"/>
                    </a:lnTo>
                    <a:lnTo>
                      <a:pt x="229" y="391"/>
                    </a:lnTo>
                    <a:lnTo>
                      <a:pt x="223" y="391"/>
                    </a:lnTo>
                    <a:lnTo>
                      <a:pt x="223" y="397"/>
                    </a:lnTo>
                    <a:lnTo>
                      <a:pt x="223" y="403"/>
                    </a:lnTo>
                    <a:lnTo>
                      <a:pt x="223" y="409"/>
                    </a:lnTo>
                    <a:lnTo>
                      <a:pt x="223" y="415"/>
                    </a:lnTo>
                    <a:lnTo>
                      <a:pt x="229" y="421"/>
                    </a:lnTo>
                    <a:lnTo>
                      <a:pt x="235" y="421"/>
                    </a:lnTo>
                    <a:lnTo>
                      <a:pt x="241" y="421"/>
                    </a:lnTo>
                    <a:lnTo>
                      <a:pt x="247" y="421"/>
                    </a:lnTo>
                    <a:lnTo>
                      <a:pt x="253" y="415"/>
                    </a:lnTo>
                    <a:lnTo>
                      <a:pt x="253" y="409"/>
                    </a:lnTo>
                    <a:lnTo>
                      <a:pt x="253" y="403"/>
                    </a:lnTo>
                    <a:moveTo>
                      <a:pt x="241" y="385"/>
                    </a:moveTo>
                    <a:lnTo>
                      <a:pt x="241" y="379"/>
                    </a:lnTo>
                    <a:lnTo>
                      <a:pt x="241" y="373"/>
                    </a:lnTo>
                    <a:lnTo>
                      <a:pt x="235" y="367"/>
                    </a:lnTo>
                    <a:lnTo>
                      <a:pt x="229" y="367"/>
                    </a:lnTo>
                    <a:lnTo>
                      <a:pt x="223" y="367"/>
                    </a:lnTo>
                    <a:lnTo>
                      <a:pt x="217" y="367"/>
                    </a:lnTo>
                    <a:lnTo>
                      <a:pt x="211" y="373"/>
                    </a:lnTo>
                    <a:lnTo>
                      <a:pt x="211" y="379"/>
                    </a:lnTo>
                    <a:lnTo>
                      <a:pt x="211" y="385"/>
                    </a:lnTo>
                    <a:lnTo>
                      <a:pt x="211" y="391"/>
                    </a:lnTo>
                    <a:lnTo>
                      <a:pt x="211" y="397"/>
                    </a:lnTo>
                    <a:lnTo>
                      <a:pt x="217" y="397"/>
                    </a:lnTo>
                    <a:lnTo>
                      <a:pt x="223" y="397"/>
                    </a:lnTo>
                    <a:lnTo>
                      <a:pt x="229" y="397"/>
                    </a:lnTo>
                    <a:lnTo>
                      <a:pt x="235" y="397"/>
                    </a:lnTo>
                    <a:lnTo>
                      <a:pt x="241" y="391"/>
                    </a:lnTo>
                    <a:lnTo>
                      <a:pt x="241" y="385"/>
                    </a:lnTo>
                    <a:moveTo>
                      <a:pt x="355" y="391"/>
                    </a:moveTo>
                    <a:lnTo>
                      <a:pt x="355" y="391"/>
                    </a:lnTo>
                    <a:lnTo>
                      <a:pt x="355" y="385"/>
                    </a:lnTo>
                    <a:lnTo>
                      <a:pt x="349" y="379"/>
                    </a:lnTo>
                    <a:lnTo>
                      <a:pt x="343" y="379"/>
                    </a:lnTo>
                    <a:lnTo>
                      <a:pt x="337" y="379"/>
                    </a:lnTo>
                    <a:lnTo>
                      <a:pt x="331" y="379"/>
                    </a:lnTo>
                    <a:lnTo>
                      <a:pt x="325" y="385"/>
                    </a:lnTo>
                    <a:lnTo>
                      <a:pt x="325" y="391"/>
                    </a:lnTo>
                    <a:lnTo>
                      <a:pt x="325" y="397"/>
                    </a:lnTo>
                    <a:lnTo>
                      <a:pt x="325" y="403"/>
                    </a:lnTo>
                    <a:lnTo>
                      <a:pt x="331" y="403"/>
                    </a:lnTo>
                    <a:lnTo>
                      <a:pt x="337" y="409"/>
                    </a:lnTo>
                    <a:lnTo>
                      <a:pt x="343" y="409"/>
                    </a:lnTo>
                    <a:lnTo>
                      <a:pt x="349" y="409"/>
                    </a:lnTo>
                    <a:lnTo>
                      <a:pt x="355" y="403"/>
                    </a:lnTo>
                    <a:lnTo>
                      <a:pt x="355" y="397"/>
                    </a:lnTo>
                    <a:lnTo>
                      <a:pt x="355" y="391"/>
                    </a:lnTo>
                    <a:moveTo>
                      <a:pt x="355" y="541"/>
                    </a:moveTo>
                    <a:lnTo>
                      <a:pt x="355" y="541"/>
                    </a:lnTo>
                    <a:lnTo>
                      <a:pt x="349" y="535"/>
                    </a:lnTo>
                    <a:lnTo>
                      <a:pt x="349" y="529"/>
                    </a:lnTo>
                    <a:lnTo>
                      <a:pt x="343" y="529"/>
                    </a:lnTo>
                    <a:lnTo>
                      <a:pt x="337" y="529"/>
                    </a:lnTo>
                    <a:lnTo>
                      <a:pt x="331" y="529"/>
                    </a:lnTo>
                    <a:lnTo>
                      <a:pt x="325" y="529"/>
                    </a:lnTo>
                    <a:lnTo>
                      <a:pt x="325" y="535"/>
                    </a:lnTo>
                    <a:lnTo>
                      <a:pt x="319" y="541"/>
                    </a:lnTo>
                    <a:lnTo>
                      <a:pt x="319" y="547"/>
                    </a:lnTo>
                    <a:lnTo>
                      <a:pt x="325" y="553"/>
                    </a:lnTo>
                    <a:lnTo>
                      <a:pt x="325" y="559"/>
                    </a:lnTo>
                    <a:lnTo>
                      <a:pt x="331" y="559"/>
                    </a:lnTo>
                    <a:lnTo>
                      <a:pt x="337" y="559"/>
                    </a:lnTo>
                    <a:lnTo>
                      <a:pt x="343" y="559"/>
                    </a:lnTo>
                    <a:lnTo>
                      <a:pt x="349" y="559"/>
                    </a:lnTo>
                    <a:lnTo>
                      <a:pt x="349" y="553"/>
                    </a:lnTo>
                    <a:lnTo>
                      <a:pt x="355" y="547"/>
                    </a:lnTo>
                    <a:lnTo>
                      <a:pt x="355" y="541"/>
                    </a:lnTo>
                    <a:moveTo>
                      <a:pt x="361" y="487"/>
                    </a:moveTo>
                    <a:lnTo>
                      <a:pt x="355" y="481"/>
                    </a:lnTo>
                    <a:lnTo>
                      <a:pt x="355" y="475"/>
                    </a:lnTo>
                    <a:lnTo>
                      <a:pt x="349" y="469"/>
                    </a:lnTo>
                    <a:lnTo>
                      <a:pt x="343" y="469"/>
                    </a:lnTo>
                    <a:lnTo>
                      <a:pt x="337" y="469"/>
                    </a:lnTo>
                    <a:lnTo>
                      <a:pt x="331" y="475"/>
                    </a:lnTo>
                    <a:lnTo>
                      <a:pt x="325" y="475"/>
                    </a:lnTo>
                    <a:lnTo>
                      <a:pt x="325" y="481"/>
                    </a:lnTo>
                    <a:lnTo>
                      <a:pt x="325" y="487"/>
                    </a:lnTo>
                    <a:lnTo>
                      <a:pt x="325" y="493"/>
                    </a:lnTo>
                    <a:lnTo>
                      <a:pt x="331" y="499"/>
                    </a:lnTo>
                    <a:lnTo>
                      <a:pt x="337" y="499"/>
                    </a:lnTo>
                    <a:lnTo>
                      <a:pt x="343" y="499"/>
                    </a:lnTo>
                    <a:lnTo>
                      <a:pt x="349" y="499"/>
                    </a:lnTo>
                    <a:lnTo>
                      <a:pt x="355" y="493"/>
                    </a:lnTo>
                    <a:lnTo>
                      <a:pt x="361" y="487"/>
                    </a:lnTo>
                    <a:moveTo>
                      <a:pt x="181" y="325"/>
                    </a:moveTo>
                    <a:lnTo>
                      <a:pt x="181" y="319"/>
                    </a:lnTo>
                    <a:lnTo>
                      <a:pt x="181" y="313"/>
                    </a:lnTo>
                    <a:lnTo>
                      <a:pt x="175" y="313"/>
                    </a:lnTo>
                    <a:lnTo>
                      <a:pt x="169" y="307"/>
                    </a:lnTo>
                    <a:lnTo>
                      <a:pt x="163" y="307"/>
                    </a:lnTo>
                    <a:lnTo>
                      <a:pt x="157" y="313"/>
                    </a:lnTo>
                    <a:lnTo>
                      <a:pt x="151" y="319"/>
                    </a:lnTo>
                    <a:lnTo>
                      <a:pt x="151" y="325"/>
                    </a:lnTo>
                    <a:lnTo>
                      <a:pt x="151" y="331"/>
                    </a:lnTo>
                    <a:lnTo>
                      <a:pt x="157" y="337"/>
                    </a:lnTo>
                    <a:lnTo>
                      <a:pt x="157" y="343"/>
                    </a:lnTo>
                    <a:lnTo>
                      <a:pt x="163" y="343"/>
                    </a:lnTo>
                    <a:lnTo>
                      <a:pt x="169" y="343"/>
                    </a:lnTo>
                    <a:lnTo>
                      <a:pt x="175" y="337"/>
                    </a:lnTo>
                    <a:lnTo>
                      <a:pt x="181" y="337"/>
                    </a:lnTo>
                    <a:lnTo>
                      <a:pt x="181" y="331"/>
                    </a:lnTo>
                    <a:lnTo>
                      <a:pt x="181" y="325"/>
                    </a:lnTo>
                    <a:moveTo>
                      <a:pt x="181" y="18"/>
                    </a:moveTo>
                    <a:lnTo>
                      <a:pt x="181" y="12"/>
                    </a:lnTo>
                    <a:lnTo>
                      <a:pt x="181" y="6"/>
                    </a:lnTo>
                    <a:lnTo>
                      <a:pt x="175" y="0"/>
                    </a:lnTo>
                    <a:lnTo>
                      <a:pt x="169" y="0"/>
                    </a:lnTo>
                    <a:lnTo>
                      <a:pt x="163" y="0"/>
                    </a:lnTo>
                    <a:lnTo>
                      <a:pt x="157" y="0"/>
                    </a:lnTo>
                    <a:lnTo>
                      <a:pt x="157" y="6"/>
                    </a:lnTo>
                    <a:lnTo>
                      <a:pt x="151" y="6"/>
                    </a:lnTo>
                    <a:lnTo>
                      <a:pt x="151" y="12"/>
                    </a:lnTo>
                    <a:lnTo>
                      <a:pt x="151" y="18"/>
                    </a:lnTo>
                    <a:lnTo>
                      <a:pt x="151" y="24"/>
                    </a:lnTo>
                    <a:lnTo>
                      <a:pt x="157" y="30"/>
                    </a:lnTo>
                    <a:lnTo>
                      <a:pt x="163" y="36"/>
                    </a:lnTo>
                    <a:lnTo>
                      <a:pt x="169" y="36"/>
                    </a:lnTo>
                    <a:lnTo>
                      <a:pt x="175" y="30"/>
                    </a:lnTo>
                    <a:lnTo>
                      <a:pt x="181" y="30"/>
                    </a:lnTo>
                    <a:lnTo>
                      <a:pt x="181" y="24"/>
                    </a:lnTo>
                    <a:lnTo>
                      <a:pt x="181" y="18"/>
                    </a:lnTo>
                    <a:moveTo>
                      <a:pt x="271" y="583"/>
                    </a:moveTo>
                    <a:lnTo>
                      <a:pt x="265" y="577"/>
                    </a:lnTo>
                    <a:lnTo>
                      <a:pt x="265" y="571"/>
                    </a:lnTo>
                    <a:lnTo>
                      <a:pt x="259" y="565"/>
                    </a:lnTo>
                    <a:lnTo>
                      <a:pt x="253" y="565"/>
                    </a:lnTo>
                    <a:lnTo>
                      <a:pt x="247" y="565"/>
                    </a:lnTo>
                    <a:lnTo>
                      <a:pt x="241" y="571"/>
                    </a:lnTo>
                    <a:lnTo>
                      <a:pt x="235" y="571"/>
                    </a:lnTo>
                    <a:lnTo>
                      <a:pt x="235" y="577"/>
                    </a:lnTo>
                    <a:lnTo>
                      <a:pt x="235" y="583"/>
                    </a:lnTo>
                    <a:lnTo>
                      <a:pt x="235" y="590"/>
                    </a:lnTo>
                    <a:lnTo>
                      <a:pt x="241" y="596"/>
                    </a:lnTo>
                    <a:lnTo>
                      <a:pt x="247" y="596"/>
                    </a:lnTo>
                    <a:lnTo>
                      <a:pt x="247" y="602"/>
                    </a:lnTo>
                    <a:lnTo>
                      <a:pt x="253" y="596"/>
                    </a:lnTo>
                    <a:lnTo>
                      <a:pt x="259" y="596"/>
                    </a:lnTo>
                    <a:lnTo>
                      <a:pt x="265" y="590"/>
                    </a:lnTo>
                    <a:lnTo>
                      <a:pt x="271" y="583"/>
                    </a:lnTo>
                    <a:moveTo>
                      <a:pt x="289" y="367"/>
                    </a:moveTo>
                    <a:lnTo>
                      <a:pt x="289" y="361"/>
                    </a:lnTo>
                    <a:lnTo>
                      <a:pt x="289" y="355"/>
                    </a:lnTo>
                    <a:lnTo>
                      <a:pt x="283" y="355"/>
                    </a:lnTo>
                    <a:lnTo>
                      <a:pt x="277" y="349"/>
                    </a:lnTo>
                    <a:lnTo>
                      <a:pt x="271" y="349"/>
                    </a:lnTo>
                    <a:lnTo>
                      <a:pt x="265" y="349"/>
                    </a:lnTo>
                    <a:lnTo>
                      <a:pt x="265" y="355"/>
                    </a:lnTo>
                    <a:lnTo>
                      <a:pt x="259" y="361"/>
                    </a:lnTo>
                    <a:lnTo>
                      <a:pt x="259" y="367"/>
                    </a:lnTo>
                    <a:lnTo>
                      <a:pt x="259" y="373"/>
                    </a:lnTo>
                    <a:lnTo>
                      <a:pt x="265" y="379"/>
                    </a:lnTo>
                    <a:lnTo>
                      <a:pt x="265" y="385"/>
                    </a:lnTo>
                    <a:lnTo>
                      <a:pt x="271" y="385"/>
                    </a:lnTo>
                    <a:lnTo>
                      <a:pt x="277" y="385"/>
                    </a:lnTo>
                    <a:lnTo>
                      <a:pt x="283" y="379"/>
                    </a:lnTo>
                    <a:lnTo>
                      <a:pt x="289" y="379"/>
                    </a:lnTo>
                    <a:lnTo>
                      <a:pt x="289" y="373"/>
                    </a:lnTo>
                    <a:lnTo>
                      <a:pt x="289" y="367"/>
                    </a:lnTo>
                    <a:moveTo>
                      <a:pt x="289" y="409"/>
                    </a:moveTo>
                    <a:lnTo>
                      <a:pt x="289" y="409"/>
                    </a:lnTo>
                    <a:lnTo>
                      <a:pt x="289" y="403"/>
                    </a:lnTo>
                    <a:lnTo>
                      <a:pt x="283" y="397"/>
                    </a:lnTo>
                    <a:lnTo>
                      <a:pt x="277" y="397"/>
                    </a:lnTo>
                    <a:lnTo>
                      <a:pt x="271" y="397"/>
                    </a:lnTo>
                    <a:lnTo>
                      <a:pt x="265" y="397"/>
                    </a:lnTo>
                    <a:lnTo>
                      <a:pt x="259" y="403"/>
                    </a:lnTo>
                    <a:lnTo>
                      <a:pt x="259" y="409"/>
                    </a:lnTo>
                    <a:lnTo>
                      <a:pt x="259" y="415"/>
                    </a:lnTo>
                    <a:lnTo>
                      <a:pt x="259" y="421"/>
                    </a:lnTo>
                    <a:lnTo>
                      <a:pt x="265" y="421"/>
                    </a:lnTo>
                    <a:lnTo>
                      <a:pt x="265" y="427"/>
                    </a:lnTo>
                    <a:lnTo>
                      <a:pt x="271" y="427"/>
                    </a:lnTo>
                    <a:lnTo>
                      <a:pt x="277" y="427"/>
                    </a:lnTo>
                    <a:lnTo>
                      <a:pt x="283" y="427"/>
                    </a:lnTo>
                    <a:lnTo>
                      <a:pt x="289" y="421"/>
                    </a:lnTo>
                    <a:lnTo>
                      <a:pt x="289" y="415"/>
                    </a:lnTo>
                    <a:lnTo>
                      <a:pt x="289" y="409"/>
                    </a:lnTo>
                    <a:moveTo>
                      <a:pt x="289" y="553"/>
                    </a:moveTo>
                    <a:lnTo>
                      <a:pt x="289" y="547"/>
                    </a:lnTo>
                    <a:lnTo>
                      <a:pt x="289" y="541"/>
                    </a:lnTo>
                    <a:lnTo>
                      <a:pt x="283" y="535"/>
                    </a:lnTo>
                    <a:lnTo>
                      <a:pt x="277" y="535"/>
                    </a:lnTo>
                    <a:lnTo>
                      <a:pt x="271" y="535"/>
                    </a:lnTo>
                    <a:lnTo>
                      <a:pt x="265" y="535"/>
                    </a:lnTo>
                    <a:lnTo>
                      <a:pt x="265" y="541"/>
                    </a:lnTo>
                    <a:lnTo>
                      <a:pt x="259" y="541"/>
                    </a:lnTo>
                    <a:lnTo>
                      <a:pt x="259" y="547"/>
                    </a:lnTo>
                    <a:lnTo>
                      <a:pt x="259" y="553"/>
                    </a:lnTo>
                    <a:lnTo>
                      <a:pt x="259" y="559"/>
                    </a:lnTo>
                    <a:lnTo>
                      <a:pt x="265" y="565"/>
                    </a:lnTo>
                    <a:lnTo>
                      <a:pt x="271" y="565"/>
                    </a:lnTo>
                    <a:lnTo>
                      <a:pt x="277" y="565"/>
                    </a:lnTo>
                    <a:lnTo>
                      <a:pt x="283" y="565"/>
                    </a:lnTo>
                    <a:lnTo>
                      <a:pt x="289" y="559"/>
                    </a:lnTo>
                    <a:lnTo>
                      <a:pt x="289" y="553"/>
                    </a:lnTo>
                    <a:moveTo>
                      <a:pt x="301" y="175"/>
                    </a:moveTo>
                    <a:lnTo>
                      <a:pt x="295" y="169"/>
                    </a:lnTo>
                    <a:lnTo>
                      <a:pt x="295" y="163"/>
                    </a:lnTo>
                    <a:lnTo>
                      <a:pt x="289" y="163"/>
                    </a:lnTo>
                    <a:lnTo>
                      <a:pt x="289" y="157"/>
                    </a:lnTo>
                    <a:lnTo>
                      <a:pt x="283" y="157"/>
                    </a:lnTo>
                    <a:lnTo>
                      <a:pt x="277" y="163"/>
                    </a:lnTo>
                    <a:lnTo>
                      <a:pt x="271" y="163"/>
                    </a:lnTo>
                    <a:lnTo>
                      <a:pt x="265" y="169"/>
                    </a:lnTo>
                    <a:lnTo>
                      <a:pt x="265" y="175"/>
                    </a:lnTo>
                    <a:lnTo>
                      <a:pt x="265" y="181"/>
                    </a:lnTo>
                    <a:lnTo>
                      <a:pt x="265" y="187"/>
                    </a:lnTo>
                    <a:lnTo>
                      <a:pt x="271" y="187"/>
                    </a:lnTo>
                    <a:lnTo>
                      <a:pt x="277" y="193"/>
                    </a:lnTo>
                    <a:lnTo>
                      <a:pt x="283" y="193"/>
                    </a:lnTo>
                    <a:lnTo>
                      <a:pt x="289" y="193"/>
                    </a:lnTo>
                    <a:lnTo>
                      <a:pt x="295" y="187"/>
                    </a:lnTo>
                    <a:lnTo>
                      <a:pt x="295" y="181"/>
                    </a:lnTo>
                    <a:lnTo>
                      <a:pt x="301" y="175"/>
                    </a:lnTo>
                    <a:moveTo>
                      <a:pt x="385" y="511"/>
                    </a:moveTo>
                    <a:lnTo>
                      <a:pt x="385" y="505"/>
                    </a:lnTo>
                    <a:lnTo>
                      <a:pt x="385" y="499"/>
                    </a:lnTo>
                    <a:lnTo>
                      <a:pt x="379" y="499"/>
                    </a:lnTo>
                    <a:lnTo>
                      <a:pt x="373" y="493"/>
                    </a:lnTo>
                    <a:lnTo>
                      <a:pt x="367" y="493"/>
                    </a:lnTo>
                    <a:lnTo>
                      <a:pt x="367" y="499"/>
                    </a:lnTo>
                    <a:lnTo>
                      <a:pt x="361" y="499"/>
                    </a:lnTo>
                    <a:lnTo>
                      <a:pt x="355" y="505"/>
                    </a:lnTo>
                    <a:lnTo>
                      <a:pt x="355" y="511"/>
                    </a:lnTo>
                    <a:lnTo>
                      <a:pt x="355" y="517"/>
                    </a:lnTo>
                    <a:lnTo>
                      <a:pt x="361" y="523"/>
                    </a:lnTo>
                    <a:lnTo>
                      <a:pt x="367" y="529"/>
                    </a:lnTo>
                    <a:lnTo>
                      <a:pt x="373" y="529"/>
                    </a:lnTo>
                    <a:lnTo>
                      <a:pt x="379" y="523"/>
                    </a:lnTo>
                    <a:lnTo>
                      <a:pt x="385" y="523"/>
                    </a:lnTo>
                    <a:lnTo>
                      <a:pt x="385" y="517"/>
                    </a:lnTo>
                    <a:lnTo>
                      <a:pt x="385" y="511"/>
                    </a:lnTo>
                    <a:moveTo>
                      <a:pt x="133" y="710"/>
                    </a:moveTo>
                    <a:lnTo>
                      <a:pt x="133" y="704"/>
                    </a:lnTo>
                    <a:lnTo>
                      <a:pt x="127" y="698"/>
                    </a:lnTo>
                    <a:lnTo>
                      <a:pt x="127" y="692"/>
                    </a:lnTo>
                    <a:lnTo>
                      <a:pt x="121" y="692"/>
                    </a:lnTo>
                    <a:lnTo>
                      <a:pt x="115" y="692"/>
                    </a:lnTo>
                    <a:lnTo>
                      <a:pt x="109" y="692"/>
                    </a:lnTo>
                    <a:lnTo>
                      <a:pt x="103" y="698"/>
                    </a:lnTo>
                    <a:lnTo>
                      <a:pt x="97" y="704"/>
                    </a:lnTo>
                    <a:lnTo>
                      <a:pt x="97" y="710"/>
                    </a:lnTo>
                    <a:lnTo>
                      <a:pt x="103" y="716"/>
                    </a:lnTo>
                    <a:lnTo>
                      <a:pt x="103" y="722"/>
                    </a:lnTo>
                    <a:lnTo>
                      <a:pt x="109" y="722"/>
                    </a:lnTo>
                    <a:lnTo>
                      <a:pt x="115" y="722"/>
                    </a:lnTo>
                    <a:lnTo>
                      <a:pt x="121" y="722"/>
                    </a:lnTo>
                    <a:lnTo>
                      <a:pt x="127" y="722"/>
                    </a:lnTo>
                    <a:lnTo>
                      <a:pt x="127" y="716"/>
                    </a:lnTo>
                    <a:lnTo>
                      <a:pt x="133" y="716"/>
                    </a:lnTo>
                    <a:lnTo>
                      <a:pt x="133" y="710"/>
                    </a:lnTo>
                    <a:moveTo>
                      <a:pt x="133" y="686"/>
                    </a:moveTo>
                    <a:lnTo>
                      <a:pt x="133" y="680"/>
                    </a:lnTo>
                    <a:lnTo>
                      <a:pt x="127" y="680"/>
                    </a:lnTo>
                    <a:lnTo>
                      <a:pt x="127" y="674"/>
                    </a:lnTo>
                    <a:lnTo>
                      <a:pt x="121" y="674"/>
                    </a:lnTo>
                    <a:lnTo>
                      <a:pt x="115" y="674"/>
                    </a:lnTo>
                    <a:lnTo>
                      <a:pt x="109" y="674"/>
                    </a:lnTo>
                    <a:lnTo>
                      <a:pt x="103" y="674"/>
                    </a:lnTo>
                    <a:lnTo>
                      <a:pt x="103" y="680"/>
                    </a:lnTo>
                    <a:lnTo>
                      <a:pt x="97" y="686"/>
                    </a:lnTo>
                    <a:lnTo>
                      <a:pt x="97" y="692"/>
                    </a:lnTo>
                    <a:lnTo>
                      <a:pt x="103" y="698"/>
                    </a:lnTo>
                    <a:lnTo>
                      <a:pt x="109" y="704"/>
                    </a:lnTo>
                    <a:lnTo>
                      <a:pt x="115" y="704"/>
                    </a:lnTo>
                    <a:lnTo>
                      <a:pt x="121" y="704"/>
                    </a:lnTo>
                    <a:lnTo>
                      <a:pt x="127" y="704"/>
                    </a:lnTo>
                    <a:lnTo>
                      <a:pt x="127" y="698"/>
                    </a:lnTo>
                    <a:lnTo>
                      <a:pt x="133" y="692"/>
                    </a:lnTo>
                    <a:lnTo>
                      <a:pt x="133" y="686"/>
                    </a:lnTo>
                    <a:moveTo>
                      <a:pt x="133" y="728"/>
                    </a:moveTo>
                    <a:lnTo>
                      <a:pt x="133" y="728"/>
                    </a:lnTo>
                    <a:lnTo>
                      <a:pt x="127" y="722"/>
                    </a:lnTo>
                    <a:lnTo>
                      <a:pt x="127" y="716"/>
                    </a:lnTo>
                    <a:lnTo>
                      <a:pt x="121" y="716"/>
                    </a:lnTo>
                    <a:lnTo>
                      <a:pt x="115" y="716"/>
                    </a:lnTo>
                    <a:lnTo>
                      <a:pt x="109" y="716"/>
                    </a:lnTo>
                    <a:lnTo>
                      <a:pt x="103" y="716"/>
                    </a:lnTo>
                    <a:lnTo>
                      <a:pt x="103" y="722"/>
                    </a:lnTo>
                    <a:lnTo>
                      <a:pt x="97" y="728"/>
                    </a:lnTo>
                    <a:lnTo>
                      <a:pt x="97" y="734"/>
                    </a:lnTo>
                    <a:lnTo>
                      <a:pt x="103" y="740"/>
                    </a:lnTo>
                    <a:lnTo>
                      <a:pt x="109" y="746"/>
                    </a:lnTo>
                    <a:lnTo>
                      <a:pt x="115" y="746"/>
                    </a:lnTo>
                    <a:lnTo>
                      <a:pt x="121" y="746"/>
                    </a:lnTo>
                    <a:lnTo>
                      <a:pt x="127" y="746"/>
                    </a:lnTo>
                    <a:lnTo>
                      <a:pt x="127" y="740"/>
                    </a:lnTo>
                    <a:lnTo>
                      <a:pt x="133" y="734"/>
                    </a:lnTo>
                    <a:lnTo>
                      <a:pt x="133" y="728"/>
                    </a:lnTo>
                    <a:moveTo>
                      <a:pt x="61" y="313"/>
                    </a:moveTo>
                    <a:lnTo>
                      <a:pt x="61" y="307"/>
                    </a:lnTo>
                    <a:lnTo>
                      <a:pt x="55" y="301"/>
                    </a:lnTo>
                    <a:lnTo>
                      <a:pt x="49" y="295"/>
                    </a:lnTo>
                    <a:lnTo>
                      <a:pt x="43" y="295"/>
                    </a:lnTo>
                    <a:lnTo>
                      <a:pt x="37" y="295"/>
                    </a:lnTo>
                    <a:lnTo>
                      <a:pt x="31" y="301"/>
                    </a:lnTo>
                    <a:lnTo>
                      <a:pt x="25" y="301"/>
                    </a:lnTo>
                    <a:lnTo>
                      <a:pt x="25" y="307"/>
                    </a:lnTo>
                    <a:lnTo>
                      <a:pt x="25" y="313"/>
                    </a:lnTo>
                    <a:lnTo>
                      <a:pt x="25" y="319"/>
                    </a:lnTo>
                    <a:lnTo>
                      <a:pt x="31" y="325"/>
                    </a:lnTo>
                    <a:lnTo>
                      <a:pt x="37" y="325"/>
                    </a:lnTo>
                    <a:lnTo>
                      <a:pt x="43" y="331"/>
                    </a:lnTo>
                    <a:lnTo>
                      <a:pt x="49" y="331"/>
                    </a:lnTo>
                    <a:lnTo>
                      <a:pt x="49" y="325"/>
                    </a:lnTo>
                    <a:lnTo>
                      <a:pt x="55" y="325"/>
                    </a:lnTo>
                    <a:lnTo>
                      <a:pt x="61" y="319"/>
                    </a:lnTo>
                    <a:lnTo>
                      <a:pt x="61" y="313"/>
                    </a:lnTo>
                    <a:moveTo>
                      <a:pt x="61" y="181"/>
                    </a:moveTo>
                    <a:lnTo>
                      <a:pt x="61" y="175"/>
                    </a:lnTo>
                    <a:lnTo>
                      <a:pt x="55" y="175"/>
                    </a:lnTo>
                    <a:lnTo>
                      <a:pt x="55" y="169"/>
                    </a:lnTo>
                    <a:lnTo>
                      <a:pt x="49" y="169"/>
                    </a:lnTo>
                    <a:lnTo>
                      <a:pt x="43" y="163"/>
                    </a:lnTo>
                    <a:lnTo>
                      <a:pt x="37" y="169"/>
                    </a:lnTo>
                    <a:lnTo>
                      <a:pt x="31" y="169"/>
                    </a:lnTo>
                    <a:lnTo>
                      <a:pt x="31" y="175"/>
                    </a:lnTo>
                    <a:lnTo>
                      <a:pt x="25" y="181"/>
                    </a:lnTo>
                    <a:lnTo>
                      <a:pt x="25" y="187"/>
                    </a:lnTo>
                    <a:lnTo>
                      <a:pt x="31" y="193"/>
                    </a:lnTo>
                    <a:lnTo>
                      <a:pt x="37" y="199"/>
                    </a:lnTo>
                    <a:lnTo>
                      <a:pt x="43" y="199"/>
                    </a:lnTo>
                    <a:lnTo>
                      <a:pt x="49" y="199"/>
                    </a:lnTo>
                    <a:lnTo>
                      <a:pt x="55" y="199"/>
                    </a:lnTo>
                    <a:lnTo>
                      <a:pt x="55" y="193"/>
                    </a:lnTo>
                    <a:lnTo>
                      <a:pt x="61" y="187"/>
                    </a:lnTo>
                    <a:lnTo>
                      <a:pt x="61" y="181"/>
                    </a:lnTo>
                    <a:moveTo>
                      <a:pt x="61" y="247"/>
                    </a:moveTo>
                    <a:lnTo>
                      <a:pt x="61" y="241"/>
                    </a:lnTo>
                    <a:lnTo>
                      <a:pt x="55" y="235"/>
                    </a:lnTo>
                    <a:lnTo>
                      <a:pt x="49" y="229"/>
                    </a:lnTo>
                    <a:lnTo>
                      <a:pt x="43" y="229"/>
                    </a:lnTo>
                    <a:lnTo>
                      <a:pt x="37" y="235"/>
                    </a:lnTo>
                    <a:lnTo>
                      <a:pt x="31" y="235"/>
                    </a:lnTo>
                    <a:lnTo>
                      <a:pt x="31" y="241"/>
                    </a:lnTo>
                    <a:lnTo>
                      <a:pt x="25" y="247"/>
                    </a:lnTo>
                    <a:lnTo>
                      <a:pt x="25" y="253"/>
                    </a:lnTo>
                    <a:lnTo>
                      <a:pt x="31" y="259"/>
                    </a:lnTo>
                    <a:lnTo>
                      <a:pt x="37" y="265"/>
                    </a:lnTo>
                    <a:lnTo>
                      <a:pt x="43" y="265"/>
                    </a:lnTo>
                    <a:lnTo>
                      <a:pt x="49" y="265"/>
                    </a:lnTo>
                    <a:lnTo>
                      <a:pt x="55" y="265"/>
                    </a:lnTo>
                    <a:lnTo>
                      <a:pt x="55" y="259"/>
                    </a:lnTo>
                    <a:lnTo>
                      <a:pt x="61" y="253"/>
                    </a:lnTo>
                    <a:lnTo>
                      <a:pt x="61" y="247"/>
                    </a:lnTo>
                    <a:moveTo>
                      <a:pt x="103" y="716"/>
                    </a:moveTo>
                    <a:lnTo>
                      <a:pt x="103" y="710"/>
                    </a:lnTo>
                  </a:path>
                </a:pathLst>
              </a:custGeom>
              <a:noFill/>
              <a:ln w="12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9" name="Freeform 32"/>
              <p:cNvSpPr>
                <a:spLocks/>
              </p:cNvSpPr>
              <p:nvPr/>
            </p:nvSpPr>
            <p:spPr bwMode="auto">
              <a:xfrm>
                <a:off x="1554163" y="4262438"/>
                <a:ext cx="3406775" cy="1136650"/>
              </a:xfrm>
              <a:custGeom>
                <a:avLst/>
                <a:gdLst>
                  <a:gd name="T0" fmla="*/ 0 w 2146"/>
                  <a:gd name="T1" fmla="*/ 2147483647 h 716"/>
                  <a:gd name="T2" fmla="*/ 2147483647 w 2146"/>
                  <a:gd name="T3" fmla="*/ 2147483647 h 716"/>
                  <a:gd name="T4" fmla="*/ 2147483647 w 2146"/>
                  <a:gd name="T5" fmla="*/ 2147483647 h 716"/>
                  <a:gd name="T6" fmla="*/ 2147483647 w 2146"/>
                  <a:gd name="T7" fmla="*/ 2147483647 h 716"/>
                  <a:gd name="T8" fmla="*/ 2147483647 w 2146"/>
                  <a:gd name="T9" fmla="*/ 2147483647 h 716"/>
                  <a:gd name="T10" fmla="*/ 2147483647 w 2146"/>
                  <a:gd name="T11" fmla="*/ 2147483647 h 716"/>
                  <a:gd name="T12" fmla="*/ 2147483647 w 2146"/>
                  <a:gd name="T13" fmla="*/ 2147483647 h 716"/>
                  <a:gd name="T14" fmla="*/ 2147483647 w 2146"/>
                  <a:gd name="T15" fmla="*/ 2147483647 h 716"/>
                  <a:gd name="T16" fmla="*/ 2147483647 w 2146"/>
                  <a:gd name="T17" fmla="*/ 2147483647 h 716"/>
                  <a:gd name="T18" fmla="*/ 2147483647 w 2146"/>
                  <a:gd name="T19" fmla="*/ 2147483647 h 716"/>
                  <a:gd name="T20" fmla="*/ 2147483647 w 2146"/>
                  <a:gd name="T21" fmla="*/ 2147483647 h 716"/>
                  <a:gd name="T22" fmla="*/ 2147483647 w 2146"/>
                  <a:gd name="T23" fmla="*/ 2147483647 h 716"/>
                  <a:gd name="T24" fmla="*/ 2147483647 w 2146"/>
                  <a:gd name="T25" fmla="*/ 2147483647 h 716"/>
                  <a:gd name="T26" fmla="*/ 2147483647 w 2146"/>
                  <a:gd name="T27" fmla="*/ 2147483647 h 716"/>
                  <a:gd name="T28" fmla="*/ 2147483647 w 2146"/>
                  <a:gd name="T29" fmla="*/ 0 h 716"/>
                  <a:gd name="T30" fmla="*/ 2147483647 w 2146"/>
                  <a:gd name="T31" fmla="*/ 0 h 716"/>
                  <a:gd name="T32" fmla="*/ 2147483647 w 2146"/>
                  <a:gd name="T33" fmla="*/ 2147483647 h 716"/>
                  <a:gd name="T34" fmla="*/ 2147483647 w 2146"/>
                  <a:gd name="T35" fmla="*/ 2147483647 h 716"/>
                  <a:gd name="T36" fmla="*/ 2147483647 w 2146"/>
                  <a:gd name="T37" fmla="*/ 2147483647 h 716"/>
                  <a:gd name="T38" fmla="*/ 2147483647 w 2146"/>
                  <a:gd name="T39" fmla="*/ 2147483647 h 716"/>
                  <a:gd name="T40" fmla="*/ 2147483647 w 2146"/>
                  <a:gd name="T41" fmla="*/ 2147483647 h 716"/>
                  <a:gd name="T42" fmla="*/ 2147483647 w 2146"/>
                  <a:gd name="T43" fmla="*/ 2147483647 h 716"/>
                  <a:gd name="T44" fmla="*/ 2147483647 w 2146"/>
                  <a:gd name="T45" fmla="*/ 2147483647 h 716"/>
                  <a:gd name="T46" fmla="*/ 2147483647 w 2146"/>
                  <a:gd name="T47" fmla="*/ 2147483647 h 716"/>
                  <a:gd name="T48" fmla="*/ 2147483647 w 2146"/>
                  <a:gd name="T49" fmla="*/ 2147483647 h 716"/>
                  <a:gd name="T50" fmla="*/ 2147483647 w 2146"/>
                  <a:gd name="T51" fmla="*/ 2147483647 h 716"/>
                  <a:gd name="T52" fmla="*/ 2147483647 w 2146"/>
                  <a:gd name="T53" fmla="*/ 2147483647 h 716"/>
                  <a:gd name="T54" fmla="*/ 2147483647 w 2146"/>
                  <a:gd name="T55" fmla="*/ 2147483647 h 716"/>
                  <a:gd name="T56" fmla="*/ 2147483647 w 2146"/>
                  <a:gd name="T57" fmla="*/ 2147483647 h 716"/>
                  <a:gd name="T58" fmla="*/ 2147483647 w 2146"/>
                  <a:gd name="T59" fmla="*/ 2147483647 h 716"/>
                  <a:gd name="T60" fmla="*/ 2147483647 w 2146"/>
                  <a:gd name="T61" fmla="*/ 2147483647 h 716"/>
                  <a:gd name="T62" fmla="*/ 2147483647 w 2146"/>
                  <a:gd name="T63" fmla="*/ 2147483647 h 716"/>
                  <a:gd name="T64" fmla="*/ 2147483647 w 2146"/>
                  <a:gd name="T65" fmla="*/ 2147483647 h 716"/>
                  <a:gd name="T66" fmla="*/ 2147483647 w 2146"/>
                  <a:gd name="T67" fmla="*/ 2147483647 h 716"/>
                  <a:gd name="T68" fmla="*/ 2147483647 w 2146"/>
                  <a:gd name="T69" fmla="*/ 2147483647 h 716"/>
                  <a:gd name="T70" fmla="*/ 2147483647 w 2146"/>
                  <a:gd name="T71" fmla="*/ 2147483647 h 716"/>
                  <a:gd name="T72" fmla="*/ 2147483647 w 2146"/>
                  <a:gd name="T73" fmla="*/ 2147483647 h 716"/>
                  <a:gd name="T74" fmla="*/ 2147483647 w 2146"/>
                  <a:gd name="T75" fmla="*/ 2147483647 h 716"/>
                  <a:gd name="T76" fmla="*/ 2147483647 w 2146"/>
                  <a:gd name="T77" fmla="*/ 2147483647 h 716"/>
                  <a:gd name="T78" fmla="*/ 2147483647 w 2146"/>
                  <a:gd name="T79" fmla="*/ 2147483647 h 716"/>
                  <a:gd name="T80" fmla="*/ 2147483647 w 2146"/>
                  <a:gd name="T81" fmla="*/ 2147483647 h 716"/>
                  <a:gd name="T82" fmla="*/ 2147483647 w 2146"/>
                  <a:gd name="T83" fmla="*/ 2147483647 h 716"/>
                  <a:gd name="T84" fmla="*/ 2147483647 w 2146"/>
                  <a:gd name="T85" fmla="*/ 2147483647 h 716"/>
                  <a:gd name="T86" fmla="*/ 2147483647 w 2146"/>
                  <a:gd name="T87" fmla="*/ 2147483647 h 716"/>
                  <a:gd name="T88" fmla="*/ 2147483647 w 2146"/>
                  <a:gd name="T89" fmla="*/ 2147483647 h 716"/>
                  <a:gd name="T90" fmla="*/ 2147483647 w 2146"/>
                  <a:gd name="T91" fmla="*/ 2147483647 h 716"/>
                  <a:gd name="T92" fmla="*/ 2147483647 w 2146"/>
                  <a:gd name="T93" fmla="*/ 2147483647 h 716"/>
                  <a:gd name="T94" fmla="*/ 2147483647 w 2146"/>
                  <a:gd name="T95" fmla="*/ 2147483647 h 716"/>
                  <a:gd name="T96" fmla="*/ 2147483647 w 2146"/>
                  <a:gd name="T97" fmla="*/ 2147483647 h 716"/>
                  <a:gd name="T98" fmla="*/ 2147483647 w 2146"/>
                  <a:gd name="T99" fmla="*/ 2147483647 h 7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146"/>
                  <a:gd name="T151" fmla="*/ 0 h 716"/>
                  <a:gd name="T152" fmla="*/ 2146 w 2146"/>
                  <a:gd name="T153" fmla="*/ 716 h 7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146" h="716">
                    <a:moveTo>
                      <a:pt x="0" y="66"/>
                    </a:moveTo>
                    <a:lnTo>
                      <a:pt x="43" y="307"/>
                    </a:lnTo>
                    <a:lnTo>
                      <a:pt x="91" y="451"/>
                    </a:lnTo>
                    <a:lnTo>
                      <a:pt x="133" y="517"/>
                    </a:lnTo>
                    <a:lnTo>
                      <a:pt x="175" y="523"/>
                    </a:lnTo>
                    <a:lnTo>
                      <a:pt x="217" y="493"/>
                    </a:lnTo>
                    <a:lnTo>
                      <a:pt x="265" y="433"/>
                    </a:lnTo>
                    <a:lnTo>
                      <a:pt x="307" y="361"/>
                    </a:lnTo>
                    <a:lnTo>
                      <a:pt x="349" y="277"/>
                    </a:lnTo>
                    <a:lnTo>
                      <a:pt x="397" y="199"/>
                    </a:lnTo>
                    <a:lnTo>
                      <a:pt x="439" y="133"/>
                    </a:lnTo>
                    <a:lnTo>
                      <a:pt x="481" y="79"/>
                    </a:lnTo>
                    <a:lnTo>
                      <a:pt x="523" y="36"/>
                    </a:lnTo>
                    <a:lnTo>
                      <a:pt x="571" y="12"/>
                    </a:lnTo>
                    <a:lnTo>
                      <a:pt x="613" y="0"/>
                    </a:lnTo>
                    <a:lnTo>
                      <a:pt x="655" y="0"/>
                    </a:lnTo>
                    <a:lnTo>
                      <a:pt x="704" y="12"/>
                    </a:lnTo>
                    <a:lnTo>
                      <a:pt x="746" y="30"/>
                    </a:lnTo>
                    <a:lnTo>
                      <a:pt x="788" y="54"/>
                    </a:lnTo>
                    <a:lnTo>
                      <a:pt x="830" y="79"/>
                    </a:lnTo>
                    <a:lnTo>
                      <a:pt x="878" y="115"/>
                    </a:lnTo>
                    <a:lnTo>
                      <a:pt x="920" y="151"/>
                    </a:lnTo>
                    <a:lnTo>
                      <a:pt x="962" y="187"/>
                    </a:lnTo>
                    <a:lnTo>
                      <a:pt x="1010" y="223"/>
                    </a:lnTo>
                    <a:lnTo>
                      <a:pt x="1052" y="259"/>
                    </a:lnTo>
                    <a:lnTo>
                      <a:pt x="1094" y="289"/>
                    </a:lnTo>
                    <a:lnTo>
                      <a:pt x="1142" y="319"/>
                    </a:lnTo>
                    <a:lnTo>
                      <a:pt x="1184" y="349"/>
                    </a:lnTo>
                    <a:lnTo>
                      <a:pt x="1226" y="379"/>
                    </a:lnTo>
                    <a:lnTo>
                      <a:pt x="1268" y="397"/>
                    </a:lnTo>
                    <a:lnTo>
                      <a:pt x="1316" y="415"/>
                    </a:lnTo>
                    <a:lnTo>
                      <a:pt x="1359" y="433"/>
                    </a:lnTo>
                    <a:lnTo>
                      <a:pt x="1401" y="445"/>
                    </a:lnTo>
                    <a:lnTo>
                      <a:pt x="1449" y="451"/>
                    </a:lnTo>
                    <a:lnTo>
                      <a:pt x="1491" y="457"/>
                    </a:lnTo>
                    <a:lnTo>
                      <a:pt x="1533" y="457"/>
                    </a:lnTo>
                    <a:lnTo>
                      <a:pt x="1575" y="457"/>
                    </a:lnTo>
                    <a:lnTo>
                      <a:pt x="1623" y="457"/>
                    </a:lnTo>
                    <a:lnTo>
                      <a:pt x="1665" y="457"/>
                    </a:lnTo>
                    <a:lnTo>
                      <a:pt x="1707" y="451"/>
                    </a:lnTo>
                    <a:lnTo>
                      <a:pt x="1755" y="451"/>
                    </a:lnTo>
                    <a:lnTo>
                      <a:pt x="1797" y="451"/>
                    </a:lnTo>
                    <a:lnTo>
                      <a:pt x="1839" y="457"/>
                    </a:lnTo>
                    <a:lnTo>
                      <a:pt x="1887" y="469"/>
                    </a:lnTo>
                    <a:lnTo>
                      <a:pt x="1929" y="481"/>
                    </a:lnTo>
                    <a:lnTo>
                      <a:pt x="1971" y="505"/>
                    </a:lnTo>
                    <a:lnTo>
                      <a:pt x="2014" y="541"/>
                    </a:lnTo>
                    <a:lnTo>
                      <a:pt x="2062" y="583"/>
                    </a:lnTo>
                    <a:lnTo>
                      <a:pt x="2104" y="644"/>
                    </a:lnTo>
                    <a:lnTo>
                      <a:pt x="2146" y="716"/>
                    </a:lnTo>
                  </a:path>
                </a:pathLst>
              </a:custGeom>
              <a:noFill/>
              <a:ln w="19050" cap="sq">
                <a:solidFill>
                  <a:srgbClr val="0000FF"/>
                </a:solidFill>
                <a:prstDash val="sys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0" name="Freeform 33"/>
              <p:cNvSpPr>
                <a:spLocks noEditPoints="1"/>
              </p:cNvSpPr>
              <p:nvPr/>
            </p:nvSpPr>
            <p:spPr bwMode="auto">
              <a:xfrm>
                <a:off x="2232025" y="3929062"/>
                <a:ext cx="2031999" cy="1498600"/>
              </a:xfrm>
              <a:custGeom>
                <a:avLst/>
                <a:gdLst>
                  <a:gd name="T0" fmla="*/ 2147483647 w 1280"/>
                  <a:gd name="T1" fmla="*/ 2147483647 h 944"/>
                  <a:gd name="T2" fmla="*/ 2147483647 w 1280"/>
                  <a:gd name="T3" fmla="*/ 2147483647 h 944"/>
                  <a:gd name="T4" fmla="*/ 2147483647 w 1280"/>
                  <a:gd name="T5" fmla="*/ 2147483647 h 944"/>
                  <a:gd name="T6" fmla="*/ 2147483647 w 1280"/>
                  <a:gd name="T7" fmla="*/ 2147483647 h 944"/>
                  <a:gd name="T8" fmla="*/ 2147483647 w 1280"/>
                  <a:gd name="T9" fmla="*/ 2147483647 h 944"/>
                  <a:gd name="T10" fmla="*/ 2147483647 w 1280"/>
                  <a:gd name="T11" fmla="*/ 2147483647 h 944"/>
                  <a:gd name="T12" fmla="*/ 2147483647 w 1280"/>
                  <a:gd name="T13" fmla="*/ 2147483647 h 944"/>
                  <a:gd name="T14" fmla="*/ 2147483647 w 1280"/>
                  <a:gd name="T15" fmla="*/ 2147483647 h 944"/>
                  <a:gd name="T16" fmla="*/ 2147483647 w 1280"/>
                  <a:gd name="T17" fmla="*/ 2147483647 h 944"/>
                  <a:gd name="T18" fmla="*/ 2147483647 w 1280"/>
                  <a:gd name="T19" fmla="*/ 2147483647 h 944"/>
                  <a:gd name="T20" fmla="*/ 2147483647 w 1280"/>
                  <a:gd name="T21" fmla="*/ 2147483647 h 944"/>
                  <a:gd name="T22" fmla="*/ 2147483647 w 1280"/>
                  <a:gd name="T23" fmla="*/ 2147483647 h 944"/>
                  <a:gd name="T24" fmla="*/ 2147483647 w 1280"/>
                  <a:gd name="T25" fmla="*/ 2147483647 h 944"/>
                  <a:gd name="T26" fmla="*/ 2147483647 w 1280"/>
                  <a:gd name="T27" fmla="*/ 2147483647 h 944"/>
                  <a:gd name="T28" fmla="*/ 2147483647 w 1280"/>
                  <a:gd name="T29" fmla="*/ 2147483647 h 944"/>
                  <a:gd name="T30" fmla="*/ 2147483647 w 1280"/>
                  <a:gd name="T31" fmla="*/ 2147483647 h 944"/>
                  <a:gd name="T32" fmla="*/ 2147483647 w 1280"/>
                  <a:gd name="T33" fmla="*/ 2147483647 h 944"/>
                  <a:gd name="T34" fmla="*/ 2147483647 w 1280"/>
                  <a:gd name="T35" fmla="*/ 2147483647 h 944"/>
                  <a:gd name="T36" fmla="*/ 2147483647 w 1280"/>
                  <a:gd name="T37" fmla="*/ 2147483647 h 944"/>
                  <a:gd name="T38" fmla="*/ 2147483647 w 1280"/>
                  <a:gd name="T39" fmla="*/ 2147483647 h 944"/>
                  <a:gd name="T40" fmla="*/ 2147483647 w 1280"/>
                  <a:gd name="T41" fmla="*/ 2147483647 h 944"/>
                  <a:gd name="T42" fmla="*/ 2147483647 w 1280"/>
                  <a:gd name="T43" fmla="*/ 2147483647 h 944"/>
                  <a:gd name="T44" fmla="*/ 2147483647 w 1280"/>
                  <a:gd name="T45" fmla="*/ 2147483647 h 944"/>
                  <a:gd name="T46" fmla="*/ 2147483647 w 1280"/>
                  <a:gd name="T47" fmla="*/ 2147483647 h 944"/>
                  <a:gd name="T48" fmla="*/ 2147483647 w 1280"/>
                  <a:gd name="T49" fmla="*/ 2147483647 h 944"/>
                  <a:gd name="T50" fmla="*/ 2147483647 w 1280"/>
                  <a:gd name="T51" fmla="*/ 2147483647 h 944"/>
                  <a:gd name="T52" fmla="*/ 2147483647 w 1280"/>
                  <a:gd name="T53" fmla="*/ 2147483647 h 944"/>
                  <a:gd name="T54" fmla="*/ 2147483647 w 1280"/>
                  <a:gd name="T55" fmla="*/ 2147483647 h 944"/>
                  <a:gd name="T56" fmla="*/ 2147483647 w 1280"/>
                  <a:gd name="T57" fmla="*/ 2147483647 h 944"/>
                  <a:gd name="T58" fmla="*/ 2147483647 w 1280"/>
                  <a:gd name="T59" fmla="*/ 2147483647 h 944"/>
                  <a:gd name="T60" fmla="*/ 2147483647 w 1280"/>
                  <a:gd name="T61" fmla="*/ 2147483647 h 944"/>
                  <a:gd name="T62" fmla="*/ 2147483647 w 1280"/>
                  <a:gd name="T63" fmla="*/ 2147483647 h 944"/>
                  <a:gd name="T64" fmla="*/ 2147483647 w 1280"/>
                  <a:gd name="T65" fmla="*/ 2147483647 h 944"/>
                  <a:gd name="T66" fmla="*/ 2147483647 w 1280"/>
                  <a:gd name="T67" fmla="*/ 2147483647 h 944"/>
                  <a:gd name="T68" fmla="*/ 2147483647 w 1280"/>
                  <a:gd name="T69" fmla="*/ 2147483647 h 944"/>
                  <a:gd name="T70" fmla="*/ 2147483647 w 1280"/>
                  <a:gd name="T71" fmla="*/ 2147483647 h 944"/>
                  <a:gd name="T72" fmla="*/ 2147483647 w 1280"/>
                  <a:gd name="T73" fmla="*/ 2147483647 h 944"/>
                  <a:gd name="T74" fmla="*/ 2147483647 w 1280"/>
                  <a:gd name="T75" fmla="*/ 2147483647 h 944"/>
                  <a:gd name="T76" fmla="*/ 2147483647 w 1280"/>
                  <a:gd name="T77" fmla="*/ 2147483647 h 944"/>
                  <a:gd name="T78" fmla="*/ 2147483647 w 1280"/>
                  <a:gd name="T79" fmla="*/ 2147483647 h 944"/>
                  <a:gd name="T80" fmla="*/ 2147483647 w 1280"/>
                  <a:gd name="T81" fmla="*/ 0 h 944"/>
                  <a:gd name="T82" fmla="*/ 2147483647 w 1280"/>
                  <a:gd name="T83" fmla="*/ 0 h 944"/>
                  <a:gd name="T84" fmla="*/ 0 w 1280"/>
                  <a:gd name="T85" fmla="*/ 2147483647 h 944"/>
                  <a:gd name="T86" fmla="*/ 2147483647 w 1280"/>
                  <a:gd name="T87" fmla="*/ 2147483647 h 944"/>
                  <a:gd name="T88" fmla="*/ 2147483647 w 1280"/>
                  <a:gd name="T89" fmla="*/ 2147483647 h 944"/>
                  <a:gd name="T90" fmla="*/ 2147483647 w 1280"/>
                  <a:gd name="T91" fmla="*/ 2147483647 h 9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80"/>
                  <a:gd name="T139" fmla="*/ 0 h 944"/>
                  <a:gd name="T140" fmla="*/ 1280 w 1280"/>
                  <a:gd name="T141" fmla="*/ 944 h 9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80" h="944">
                    <a:moveTo>
                      <a:pt x="998" y="926"/>
                    </a:moveTo>
                    <a:lnTo>
                      <a:pt x="992" y="920"/>
                    </a:lnTo>
                    <a:lnTo>
                      <a:pt x="986" y="914"/>
                    </a:lnTo>
                    <a:lnTo>
                      <a:pt x="980" y="914"/>
                    </a:lnTo>
                    <a:lnTo>
                      <a:pt x="974" y="914"/>
                    </a:lnTo>
                    <a:lnTo>
                      <a:pt x="968" y="920"/>
                    </a:lnTo>
                    <a:lnTo>
                      <a:pt x="962" y="920"/>
                    </a:lnTo>
                    <a:lnTo>
                      <a:pt x="962" y="926"/>
                    </a:lnTo>
                    <a:lnTo>
                      <a:pt x="962" y="932"/>
                    </a:lnTo>
                    <a:lnTo>
                      <a:pt x="962" y="938"/>
                    </a:lnTo>
                    <a:lnTo>
                      <a:pt x="968" y="944"/>
                    </a:lnTo>
                    <a:lnTo>
                      <a:pt x="974" y="944"/>
                    </a:lnTo>
                    <a:lnTo>
                      <a:pt x="980" y="944"/>
                    </a:lnTo>
                    <a:lnTo>
                      <a:pt x="986" y="944"/>
                    </a:lnTo>
                    <a:lnTo>
                      <a:pt x="992" y="938"/>
                    </a:lnTo>
                    <a:lnTo>
                      <a:pt x="998" y="938"/>
                    </a:lnTo>
                    <a:lnTo>
                      <a:pt x="998" y="932"/>
                    </a:lnTo>
                    <a:moveTo>
                      <a:pt x="1130" y="763"/>
                    </a:moveTo>
                    <a:lnTo>
                      <a:pt x="1130" y="757"/>
                    </a:lnTo>
                    <a:lnTo>
                      <a:pt x="1130" y="751"/>
                    </a:lnTo>
                    <a:lnTo>
                      <a:pt x="1124" y="751"/>
                    </a:lnTo>
                    <a:lnTo>
                      <a:pt x="1118" y="745"/>
                    </a:lnTo>
                    <a:lnTo>
                      <a:pt x="1112" y="745"/>
                    </a:lnTo>
                    <a:lnTo>
                      <a:pt x="1106" y="745"/>
                    </a:lnTo>
                    <a:lnTo>
                      <a:pt x="1100" y="751"/>
                    </a:lnTo>
                    <a:lnTo>
                      <a:pt x="1100" y="757"/>
                    </a:lnTo>
                    <a:lnTo>
                      <a:pt x="1100" y="763"/>
                    </a:lnTo>
                    <a:lnTo>
                      <a:pt x="1100" y="769"/>
                    </a:lnTo>
                    <a:lnTo>
                      <a:pt x="1100" y="775"/>
                    </a:lnTo>
                    <a:lnTo>
                      <a:pt x="1106" y="781"/>
                    </a:lnTo>
                    <a:lnTo>
                      <a:pt x="1112" y="781"/>
                    </a:lnTo>
                    <a:lnTo>
                      <a:pt x="1118" y="781"/>
                    </a:lnTo>
                    <a:lnTo>
                      <a:pt x="1124" y="775"/>
                    </a:lnTo>
                    <a:lnTo>
                      <a:pt x="1130" y="775"/>
                    </a:lnTo>
                    <a:lnTo>
                      <a:pt x="1130" y="769"/>
                    </a:lnTo>
                    <a:lnTo>
                      <a:pt x="1130" y="763"/>
                    </a:lnTo>
                    <a:moveTo>
                      <a:pt x="1274" y="667"/>
                    </a:moveTo>
                    <a:lnTo>
                      <a:pt x="1274" y="661"/>
                    </a:lnTo>
                    <a:lnTo>
                      <a:pt x="1274" y="655"/>
                    </a:lnTo>
                    <a:lnTo>
                      <a:pt x="1268" y="649"/>
                    </a:lnTo>
                    <a:lnTo>
                      <a:pt x="1262" y="649"/>
                    </a:lnTo>
                    <a:lnTo>
                      <a:pt x="1256" y="649"/>
                    </a:lnTo>
                    <a:lnTo>
                      <a:pt x="1250" y="649"/>
                    </a:lnTo>
                    <a:lnTo>
                      <a:pt x="1244" y="655"/>
                    </a:lnTo>
                    <a:lnTo>
                      <a:pt x="1244" y="661"/>
                    </a:lnTo>
                    <a:lnTo>
                      <a:pt x="1244" y="667"/>
                    </a:lnTo>
                    <a:lnTo>
                      <a:pt x="1244" y="673"/>
                    </a:lnTo>
                    <a:lnTo>
                      <a:pt x="1244" y="679"/>
                    </a:lnTo>
                    <a:lnTo>
                      <a:pt x="1250" y="679"/>
                    </a:lnTo>
                    <a:lnTo>
                      <a:pt x="1256" y="679"/>
                    </a:lnTo>
                    <a:lnTo>
                      <a:pt x="1262" y="679"/>
                    </a:lnTo>
                    <a:lnTo>
                      <a:pt x="1268" y="679"/>
                    </a:lnTo>
                    <a:lnTo>
                      <a:pt x="1274" y="673"/>
                    </a:lnTo>
                    <a:lnTo>
                      <a:pt x="1274" y="667"/>
                    </a:lnTo>
                    <a:moveTo>
                      <a:pt x="1130" y="818"/>
                    </a:moveTo>
                    <a:lnTo>
                      <a:pt x="1130" y="812"/>
                    </a:lnTo>
                    <a:lnTo>
                      <a:pt x="1124" y="806"/>
                    </a:lnTo>
                    <a:lnTo>
                      <a:pt x="1118" y="799"/>
                    </a:lnTo>
                    <a:lnTo>
                      <a:pt x="1112" y="799"/>
                    </a:lnTo>
                    <a:lnTo>
                      <a:pt x="1106" y="799"/>
                    </a:lnTo>
                    <a:lnTo>
                      <a:pt x="1100" y="806"/>
                    </a:lnTo>
                    <a:lnTo>
                      <a:pt x="1100" y="812"/>
                    </a:lnTo>
                    <a:lnTo>
                      <a:pt x="1094" y="818"/>
                    </a:lnTo>
                    <a:lnTo>
                      <a:pt x="1100" y="824"/>
                    </a:lnTo>
                    <a:lnTo>
                      <a:pt x="1100" y="830"/>
                    </a:lnTo>
                    <a:lnTo>
                      <a:pt x="1106" y="836"/>
                    </a:lnTo>
                    <a:lnTo>
                      <a:pt x="1112" y="836"/>
                    </a:lnTo>
                    <a:lnTo>
                      <a:pt x="1118" y="836"/>
                    </a:lnTo>
                    <a:lnTo>
                      <a:pt x="1124" y="830"/>
                    </a:lnTo>
                    <a:lnTo>
                      <a:pt x="1130" y="824"/>
                    </a:lnTo>
                    <a:lnTo>
                      <a:pt x="1130" y="818"/>
                    </a:lnTo>
                    <a:moveTo>
                      <a:pt x="1280" y="607"/>
                    </a:moveTo>
                    <a:lnTo>
                      <a:pt x="1280" y="601"/>
                    </a:lnTo>
                    <a:lnTo>
                      <a:pt x="1274" y="595"/>
                    </a:lnTo>
                    <a:lnTo>
                      <a:pt x="1274" y="589"/>
                    </a:lnTo>
                    <a:lnTo>
                      <a:pt x="1268" y="589"/>
                    </a:lnTo>
                    <a:lnTo>
                      <a:pt x="1262" y="589"/>
                    </a:lnTo>
                    <a:lnTo>
                      <a:pt x="1256" y="589"/>
                    </a:lnTo>
                    <a:lnTo>
                      <a:pt x="1250" y="595"/>
                    </a:lnTo>
                    <a:lnTo>
                      <a:pt x="1244" y="601"/>
                    </a:lnTo>
                    <a:lnTo>
                      <a:pt x="1244" y="607"/>
                    </a:lnTo>
                    <a:lnTo>
                      <a:pt x="1250" y="613"/>
                    </a:lnTo>
                    <a:lnTo>
                      <a:pt x="1250" y="619"/>
                    </a:lnTo>
                    <a:lnTo>
                      <a:pt x="1256" y="619"/>
                    </a:lnTo>
                    <a:lnTo>
                      <a:pt x="1262" y="625"/>
                    </a:lnTo>
                    <a:lnTo>
                      <a:pt x="1268" y="619"/>
                    </a:lnTo>
                    <a:lnTo>
                      <a:pt x="1274" y="619"/>
                    </a:lnTo>
                    <a:lnTo>
                      <a:pt x="1274" y="613"/>
                    </a:lnTo>
                    <a:lnTo>
                      <a:pt x="1280" y="613"/>
                    </a:lnTo>
                    <a:lnTo>
                      <a:pt x="1280" y="607"/>
                    </a:lnTo>
                    <a:moveTo>
                      <a:pt x="1280" y="553"/>
                    </a:moveTo>
                    <a:lnTo>
                      <a:pt x="1280" y="547"/>
                    </a:lnTo>
                    <a:lnTo>
                      <a:pt x="1274" y="541"/>
                    </a:lnTo>
                    <a:lnTo>
                      <a:pt x="1268" y="535"/>
                    </a:lnTo>
                    <a:lnTo>
                      <a:pt x="1262" y="535"/>
                    </a:lnTo>
                    <a:lnTo>
                      <a:pt x="1256" y="535"/>
                    </a:lnTo>
                    <a:lnTo>
                      <a:pt x="1250" y="541"/>
                    </a:lnTo>
                    <a:lnTo>
                      <a:pt x="1250" y="547"/>
                    </a:lnTo>
                    <a:lnTo>
                      <a:pt x="1250" y="553"/>
                    </a:lnTo>
                    <a:lnTo>
                      <a:pt x="1250" y="559"/>
                    </a:lnTo>
                    <a:lnTo>
                      <a:pt x="1250" y="565"/>
                    </a:lnTo>
                    <a:lnTo>
                      <a:pt x="1256" y="571"/>
                    </a:lnTo>
                    <a:lnTo>
                      <a:pt x="1262" y="571"/>
                    </a:lnTo>
                    <a:lnTo>
                      <a:pt x="1268" y="571"/>
                    </a:lnTo>
                    <a:lnTo>
                      <a:pt x="1274" y="565"/>
                    </a:lnTo>
                    <a:lnTo>
                      <a:pt x="1280" y="559"/>
                    </a:lnTo>
                    <a:lnTo>
                      <a:pt x="1280" y="553"/>
                    </a:lnTo>
                    <a:moveTo>
                      <a:pt x="36" y="18"/>
                    </a:moveTo>
                    <a:lnTo>
                      <a:pt x="36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36" y="18"/>
                    </a:lnTo>
                  </a:path>
                </a:pathLst>
              </a:custGeom>
              <a:noFill/>
              <a:ln w="12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05" name="Freeform 34"/>
          <p:cNvSpPr>
            <a:spLocks noEditPoints="1"/>
          </p:cNvSpPr>
          <p:nvPr/>
        </p:nvSpPr>
        <p:spPr bwMode="auto">
          <a:xfrm>
            <a:off x="1936750" y="6002338"/>
            <a:ext cx="6000750" cy="1587"/>
          </a:xfrm>
          <a:custGeom>
            <a:avLst/>
            <a:gdLst>
              <a:gd name="T0" fmla="*/ 0 w 2938"/>
              <a:gd name="T1" fmla="*/ 0 h 2043"/>
              <a:gd name="T2" fmla="*/ 2147483647 w 2938"/>
              <a:gd name="T3" fmla="*/ 0 h 2043"/>
              <a:gd name="T4" fmla="*/ 0 w 2938"/>
              <a:gd name="T5" fmla="*/ 0 h 2043"/>
              <a:gd name="T6" fmla="*/ 2147483647 w 2938"/>
              <a:gd name="T7" fmla="*/ 0 h 2043"/>
              <a:gd name="T8" fmla="*/ 0 60000 65536"/>
              <a:gd name="T9" fmla="*/ 0 60000 65536"/>
              <a:gd name="T10" fmla="*/ 0 60000 65536"/>
              <a:gd name="T11" fmla="*/ 0 60000 65536"/>
              <a:gd name="T12" fmla="*/ 0 w 2938"/>
              <a:gd name="T13" fmla="*/ 0 h 2043"/>
              <a:gd name="T14" fmla="*/ 2938 w 2938"/>
              <a:gd name="T15" fmla="*/ 2043 h 20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38" h="2043">
                <a:moveTo>
                  <a:pt x="0" y="0"/>
                </a:moveTo>
                <a:lnTo>
                  <a:pt x="2938" y="0"/>
                </a:lnTo>
                <a:moveTo>
                  <a:pt x="0" y="0"/>
                </a:moveTo>
                <a:lnTo>
                  <a:pt x="2938" y="0"/>
                </a:lnTo>
              </a:path>
            </a:pathLst>
          </a:custGeom>
          <a:noFill/>
          <a:ln w="12" cap="sq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-1371600" y="3352800"/>
            <a:ext cx="464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ea typeface="+mn-ea"/>
                <a:cs typeface="+mn-cs"/>
              </a:rPr>
              <a:t>Mean Monthly GPP (</a:t>
            </a:r>
            <a:r>
              <a:rPr lang="en-US" sz="2000" b="1" dirty="0" err="1">
                <a:solidFill>
                  <a:srgbClr val="000000"/>
                </a:solidFill>
                <a:ea typeface="+mn-ea"/>
                <a:cs typeface="+mn-cs"/>
              </a:rPr>
              <a:t>g</a:t>
            </a:r>
            <a:r>
              <a:rPr lang="en-US" sz="2000" b="1" dirty="0">
                <a:solidFill>
                  <a:srgbClr val="000000"/>
                </a:solidFill>
                <a:ea typeface="+mn-ea"/>
                <a:cs typeface="+mn-cs"/>
              </a:rPr>
              <a:t> C m</a:t>
            </a:r>
            <a:r>
              <a:rPr lang="en-US" sz="2000" b="1" baseline="30000" dirty="0">
                <a:solidFill>
                  <a:srgbClr val="000000"/>
                </a:solidFill>
                <a:ea typeface="+mn-ea"/>
                <a:cs typeface="+mn-cs"/>
              </a:rPr>
              <a:t>-2</a:t>
            </a:r>
            <a:r>
              <a:rPr lang="en-US" sz="2000" b="1" dirty="0">
                <a:solidFill>
                  <a:srgbClr val="000000"/>
                </a:solidFill>
                <a:ea typeface="+mn-ea"/>
                <a:cs typeface="+mn-cs"/>
              </a:rPr>
              <a:t> month</a:t>
            </a:r>
            <a:r>
              <a:rPr lang="en-US" sz="2000" b="1" baseline="30000" dirty="0">
                <a:solidFill>
                  <a:srgbClr val="000000"/>
                </a:solidFill>
                <a:ea typeface="+mn-ea"/>
                <a:cs typeface="+mn-cs"/>
              </a:rPr>
              <a:t>-1</a:t>
            </a:r>
            <a:r>
              <a:rPr lang="en-US" sz="2000" b="1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  <a:endParaRPr lang="en-US" sz="3200" dirty="0">
              <a:ea typeface="+mn-ea"/>
              <a:cs typeface="+mn-cs"/>
            </a:endParaRPr>
          </a:p>
        </p:txBody>
      </p:sp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pc="800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MPI-</a:t>
            </a:r>
            <a:r>
              <a:rPr lang="en-US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BGC UPSCALING</a:t>
            </a:r>
            <a:endParaRPr lang="en-US" i="1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0509" name="TextBox 55"/>
          <p:cNvSpPr txBox="1">
            <a:spLocks noChangeArrowheads="1"/>
          </p:cNvSpPr>
          <p:nvPr/>
        </p:nvSpPr>
        <p:spPr bwMode="auto">
          <a:xfrm>
            <a:off x="6629400" y="1368425"/>
            <a:ext cx="1981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/>
              <a:t>Courtesy M. Reichstein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257800" y="3505200"/>
            <a:ext cx="2819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>
                <a:solidFill>
                  <a:srgbClr val="0000FF"/>
                </a:solidFill>
              </a:rPr>
              <a:t>Flux sites are on </a:t>
            </a:r>
            <a:r>
              <a:rPr lang="ja-JP" altLang="en-US" sz="1800">
                <a:solidFill>
                  <a:srgbClr val="0000FF"/>
                </a:solidFill>
              </a:rPr>
              <a:t>“</a:t>
            </a:r>
            <a:r>
              <a:rPr lang="en-US" altLang="ja-JP" sz="1800">
                <a:solidFill>
                  <a:srgbClr val="0000FF"/>
                </a:solidFill>
              </a:rPr>
              <a:t>high end</a:t>
            </a:r>
            <a:r>
              <a:rPr lang="ja-JP" altLang="en-US" sz="1800">
                <a:solidFill>
                  <a:srgbClr val="0000FF"/>
                </a:solidFill>
              </a:rPr>
              <a:t>”</a:t>
            </a:r>
            <a:r>
              <a:rPr lang="en-US" altLang="ja-JP" sz="1800">
                <a:solidFill>
                  <a:srgbClr val="0000FF"/>
                </a:solidFill>
              </a:rPr>
              <a:t> of GPP (growing) relative to MPI-BGC pixel</a:t>
            </a:r>
            <a:endParaRPr lang="en-US" sz="1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72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4106" y="2353536"/>
            <a:ext cx="1828800" cy="3709701"/>
            <a:chOff x="894106" y="2353536"/>
            <a:chExt cx="1828800" cy="3709701"/>
          </a:xfrm>
        </p:grpSpPr>
        <p:sp>
          <p:nvSpPr>
            <p:cNvPr id="42" name="Rounded Rectangle 41"/>
            <p:cNvSpPr/>
            <p:nvPr/>
          </p:nvSpPr>
          <p:spPr>
            <a:xfrm rot="3600000">
              <a:off x="-46345" y="3293987"/>
              <a:ext cx="3709701" cy="1828800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CO2-CM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327533" y="3424635"/>
              <a:ext cx="2979361" cy="1564164"/>
            </a:xfrm>
            <a:prstGeom prst="rect">
              <a:avLst/>
            </a:prstGeom>
          </p:spPr>
        </p:pic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476892"/>
              </p:ext>
            </p:extLst>
          </p:nvPr>
        </p:nvGraphicFramePr>
        <p:xfrm>
          <a:off x="1335690" y="162034"/>
          <a:ext cx="6472620" cy="370840"/>
        </p:xfrm>
        <a:graphic>
          <a:graphicData uri="http://schemas.openxmlformats.org/drawingml/2006/table">
            <a:tbl>
              <a:tblPr firstRow="1" bandRow="1">
                <a:effectLst>
                  <a:reflection stA="50000" endPos="75000" dist="12700" dir="5400000" sy="-100000" algn="bl" rotWithShape="0"/>
                </a:effectLst>
                <a:tableStyleId>{5C22544A-7EE6-4342-B048-85BDC9FD1C3A}</a:tableStyleId>
              </a:tblPr>
              <a:tblGrid>
                <a:gridCol w="719180"/>
                <a:gridCol w="719180"/>
                <a:gridCol w="719180"/>
                <a:gridCol w="719180"/>
                <a:gridCol w="719180"/>
                <a:gridCol w="719180"/>
                <a:gridCol w="719180"/>
                <a:gridCol w="143836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Land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Ocean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err="1" smtClean="0">
                          <a:solidFill>
                            <a:schemeClr val="bg1"/>
                          </a:solidFill>
                        </a:rPr>
                        <a:t>Atmos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Inverse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Flux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82000">
                          <a:schemeClr val="tx1">
                            <a:lumMod val="95000"/>
                            <a:lumOff val="5000"/>
                          </a:schemeClr>
                        </a:gs>
                        <a:gs pos="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bg1"/>
                          </a:solidFill>
                        </a:rPr>
                        <a:t>Biomass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100000">
                          <a:schemeClr val="bg1">
                            <a:lumMod val="50000"/>
                          </a:schemeClr>
                        </a:gs>
                      </a:gsLst>
                      <a:lin ang="16200000" scaled="0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6" name="Picture 5" descr="Screen shot 2011-11-29 at 4.10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5" t="2383" r="18818" b="94005"/>
          <a:stretch/>
        </p:blipFill>
        <p:spPr>
          <a:xfrm>
            <a:off x="6561667" y="215899"/>
            <a:ext cx="1062566" cy="258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5690" y="768075"/>
            <a:ext cx="2483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0"/>
                  <a:tileRect/>
                </a:gradFill>
              </a:rPr>
              <a:t>CMSFlux</a:t>
            </a:r>
            <a:endParaRPr lang="en-US" sz="2200" b="1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0"/>
                <a:tileRect/>
              </a:gra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85720"/>
              </p:ext>
            </p:extLst>
          </p:nvPr>
        </p:nvGraphicFramePr>
        <p:xfrm>
          <a:off x="3136615" y="785300"/>
          <a:ext cx="3782694" cy="376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903"/>
                <a:gridCol w="785039"/>
                <a:gridCol w="779780"/>
                <a:gridCol w="1084580"/>
                <a:gridCol w="591392"/>
              </a:tblGrid>
              <a:tr h="37678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Features</a:t>
                      </a:r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Monthly Maps</a:t>
                      </a:r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Annual</a:t>
                      </a:r>
                      <a:r>
                        <a:rPr lang="en-US" sz="8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Means</a:t>
                      </a:r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Satellite Observations</a:t>
                      </a:r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Models</a:t>
                      </a:r>
                      <a:endParaRPr 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576106" y="234952"/>
            <a:ext cx="224119" cy="228601"/>
            <a:chOff x="658531" y="450853"/>
            <a:chExt cx="224119" cy="228601"/>
          </a:xfrm>
        </p:grpSpPr>
        <p:sp>
          <p:nvSpPr>
            <p:cNvPr id="20" name="Oval 19"/>
            <p:cNvSpPr/>
            <p:nvPr/>
          </p:nvSpPr>
          <p:spPr>
            <a:xfrm>
              <a:off x="676275" y="479957"/>
              <a:ext cx="171450" cy="1640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8531" y="450853"/>
              <a:ext cx="224119" cy="22860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919309" y="946644"/>
            <a:ext cx="862725" cy="215444"/>
            <a:chOff x="6827344" y="946644"/>
            <a:chExt cx="862725" cy="215444"/>
          </a:xfrm>
        </p:grpSpPr>
        <p:sp>
          <p:nvSpPr>
            <p:cNvPr id="25" name="Rounded Rectangle 24"/>
            <p:cNvSpPr/>
            <p:nvPr/>
          </p:nvSpPr>
          <p:spPr>
            <a:xfrm>
              <a:off x="6827344" y="964162"/>
              <a:ext cx="862725" cy="197926"/>
            </a:xfrm>
            <a:prstGeom prst="roundRect">
              <a:avLst/>
            </a:prstGeom>
            <a:gradFill>
              <a:gsLst>
                <a:gs pos="0">
                  <a:srgbClr val="1B63CB"/>
                </a:gs>
                <a:gs pos="100000">
                  <a:srgbClr val="3994E4"/>
                </a:gs>
              </a:gsLst>
            </a:gra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27344" y="946644"/>
              <a:ext cx="8627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Download Now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1287517"/>
            <a:ext cx="9144000" cy="22772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  <a:gs pos="87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0800000">
            <a:off x="0" y="6288856"/>
            <a:ext cx="9144000" cy="22772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  <a:gs pos="87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962139" y="1682531"/>
            <a:ext cx="3841202" cy="423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0"/>
                  <a:tileRect/>
                </a:gradFill>
                <a:latin typeface="Calibri"/>
                <a:cs typeface="Calibri"/>
              </a:rPr>
              <a:t>CMSFlux</a:t>
            </a:r>
            <a:r>
              <a:rPr lang="en-US" sz="4000" b="1" dirty="0" smtClean="0">
                <a:solidFill>
                  <a:schemeClr val="bg1"/>
                </a:solidFill>
                <a:latin typeface="Calibri"/>
                <a:cs typeface="Calibri"/>
              </a:rPr>
              <a:t>…</a:t>
            </a:r>
            <a:r>
              <a:rPr lang="en-US" sz="4800" b="1" dirty="0" smtClean="0">
                <a:solidFill>
                  <a:schemeClr val="bg1"/>
                </a:solidFill>
                <a:latin typeface="Calibri"/>
                <a:cs typeface="Calibri"/>
              </a:rPr>
              <a:t>..</a:t>
            </a:r>
          </a:p>
          <a:p>
            <a:pPr algn="r"/>
            <a:endParaRPr lang="en-US" sz="1700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  <a:p>
            <a:pPr algn="r"/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JPL–Goddard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–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Ames.</a:t>
            </a:r>
          </a:p>
          <a:p>
            <a:pPr algn="r"/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GOSAT atmospheric CO</a:t>
            </a:r>
            <a:r>
              <a:rPr lang="en-US" sz="1700" baseline="-25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algn="r"/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Land-Atmosphere-Ocean models</a:t>
            </a:r>
          </a:p>
          <a:p>
            <a:pPr algn="r"/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…and data. </a:t>
            </a:r>
          </a:p>
          <a:p>
            <a:pPr algn="r"/>
            <a:endParaRPr lang="en-US" sz="1700" dirty="0">
              <a:solidFill>
                <a:schemeClr val="bg1">
                  <a:lumMod val="75000"/>
                </a:schemeClr>
              </a:solidFill>
              <a:latin typeface="Calibri"/>
              <a:cs typeface="Calibri"/>
            </a:endParaRPr>
          </a:p>
          <a:p>
            <a:pPr algn="r"/>
            <a:r>
              <a:rPr lang="en-US" sz="1700" dirty="0" smtClean="0">
                <a:latin typeface="Calibri"/>
                <a:cs typeface="Calibri"/>
              </a:rPr>
              <a:t>Built in 1 year.</a:t>
            </a:r>
          </a:p>
          <a:p>
            <a:pPr algn="r"/>
            <a:endParaRPr lang="en-US" sz="1700" dirty="0">
              <a:latin typeface="Calibri"/>
              <a:cs typeface="Calibri"/>
            </a:endParaRPr>
          </a:p>
          <a:p>
            <a:pPr algn="r"/>
            <a:endParaRPr lang="en-US" sz="1700" dirty="0" smtClean="0">
              <a:latin typeface="Calibri"/>
              <a:cs typeface="Calibri"/>
            </a:endParaRPr>
          </a:p>
          <a:p>
            <a:pPr algn="r"/>
            <a:endParaRPr lang="en-US" sz="1700" dirty="0">
              <a:latin typeface="Calibri"/>
              <a:cs typeface="Calibri"/>
            </a:endParaRPr>
          </a:p>
          <a:p>
            <a:pPr algn="r"/>
            <a:endParaRPr lang="en-US" sz="1700" dirty="0" smtClean="0">
              <a:latin typeface="Calibri"/>
              <a:cs typeface="Calibri"/>
            </a:endParaRPr>
          </a:p>
          <a:p>
            <a:pPr algn="r"/>
            <a:endParaRPr lang="en-US" sz="1700" dirty="0">
              <a:latin typeface="Calibri"/>
              <a:cs typeface="Calibri"/>
            </a:endParaRPr>
          </a:p>
          <a:p>
            <a:pPr algn="r"/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(It’s a product).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 rot="3600000">
            <a:off x="2094270" y="3080343"/>
            <a:ext cx="3709701" cy="1828800"/>
            <a:chOff x="2349446" y="3595587"/>
            <a:chExt cx="4445109" cy="2191340"/>
          </a:xfrm>
        </p:grpSpPr>
        <p:sp>
          <p:nvSpPr>
            <p:cNvPr id="39" name="Rounded Rectangle 38"/>
            <p:cNvSpPr/>
            <p:nvPr/>
          </p:nvSpPr>
          <p:spPr>
            <a:xfrm>
              <a:off x="2349446" y="3595587"/>
              <a:ext cx="4445109" cy="21913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" t="14175" r="5499" b="11478"/>
            <a:stretch>
              <a:fillRect/>
            </a:stretch>
          </p:blipFill>
          <p:spPr bwMode="auto">
            <a:xfrm>
              <a:off x="2790491" y="3744099"/>
              <a:ext cx="3569987" cy="187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059002" y="1786397"/>
            <a:ext cx="627530" cy="640080"/>
            <a:chOff x="658531" y="450853"/>
            <a:chExt cx="224119" cy="228601"/>
          </a:xfrm>
        </p:grpSpPr>
        <p:sp>
          <p:nvSpPr>
            <p:cNvPr id="47" name="Oval 46"/>
            <p:cNvSpPr/>
            <p:nvPr/>
          </p:nvSpPr>
          <p:spPr>
            <a:xfrm>
              <a:off x="676275" y="479957"/>
              <a:ext cx="171450" cy="1640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8531" y="450853"/>
              <a:ext cx="224119" cy="22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10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4633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800" dirty="0" smtClean="0"/>
              <a:t>IS THE PRODUCT ANY GOOD?</a:t>
            </a:r>
            <a:endParaRPr lang="en-US" sz="3200" spc="800" dirty="0"/>
          </a:p>
        </p:txBody>
      </p:sp>
    </p:spTree>
    <p:extLst>
      <p:ext uri="{BB962C8B-B14F-4D97-AF65-F5344CB8AC3E}">
        <p14:creationId xmlns:p14="http://schemas.microsoft.com/office/powerpoint/2010/main" val="165109259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5715000" cy="692150"/>
          </a:xfrm>
          <a:prstGeom prst="rect">
            <a:avLst/>
          </a:prstGeom>
          <a:noFill/>
        </p:spPr>
        <p:txBody>
          <a:bodyPr tIns="0">
            <a:spAutoFit/>
          </a:bodyPr>
          <a:lstStyle/>
          <a:p>
            <a:pPr>
              <a:defRPr/>
            </a:pPr>
            <a:r>
              <a:rPr lang="en-US" sz="4200" b="1" spc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writing - Dakota"/>
                <a:cs typeface="Handwriting - Dakota"/>
              </a:rPr>
              <a:t>Eddy Covariance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955675"/>
            <a:ext cx="17526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600" b="1" baseline="-250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</a:t>
            </a:r>
            <a:r>
              <a:rPr lang="en-US" sz="2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</a:t>
            </a:r>
          </a:p>
        </p:txBody>
      </p:sp>
      <p:sp>
        <p:nvSpPr>
          <p:cNvPr id="12" name="Curved Down Arrow 11"/>
          <p:cNvSpPr/>
          <p:nvPr/>
        </p:nvSpPr>
        <p:spPr>
          <a:xfrm rot="10800000">
            <a:off x="3200400" y="1828800"/>
            <a:ext cx="381000" cy="304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3200400" y="1447800"/>
            <a:ext cx="381000" cy="304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2971800" y="1524000"/>
            <a:ext cx="152400" cy="609600"/>
          </a:xfrm>
          <a:prstGeom prst="down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8600" y="4060825"/>
            <a:ext cx="2743200" cy="23542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</a:t>
            </a:r>
            <a:r>
              <a:rPr lang="en-US" sz="3000" b="1" baseline="-250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CO2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= </a:t>
            </a:r>
            <a:r>
              <a:rPr lang="en-US" sz="3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’ </a:t>
            </a:r>
            <a:r>
              <a:rPr lang="en-US" sz="3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</a:t>
            </a:r>
            <a:r>
              <a:rPr lang="en-US" sz="3000" b="1" baseline="-250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’</a:t>
            </a:r>
          </a:p>
          <a:p>
            <a:pPr>
              <a:defRPr/>
            </a:pPr>
            <a:endParaRPr lang="en-US" sz="1300" dirty="0">
              <a:latin typeface="+mj-lt"/>
            </a:endParaRPr>
          </a:p>
          <a:p>
            <a:pPr algn="just">
              <a:defRPr/>
            </a:pPr>
            <a:r>
              <a:rPr lang="en-US" sz="2600" dirty="0">
                <a:solidFill>
                  <a:srgbClr val="800000"/>
                </a:solidFill>
                <a:latin typeface="+mj-lt"/>
              </a:rPr>
              <a:t>CO</a:t>
            </a:r>
            <a:r>
              <a:rPr lang="en-US" sz="2600" baseline="-25000" dirty="0">
                <a:solidFill>
                  <a:srgbClr val="800000"/>
                </a:solidFill>
                <a:latin typeface="+mj-lt"/>
              </a:rPr>
              <a:t>2</a:t>
            </a:r>
            <a:r>
              <a:rPr lang="en-US" sz="2600" dirty="0">
                <a:solidFill>
                  <a:srgbClr val="800000"/>
                </a:solidFill>
                <a:latin typeface="+mj-lt"/>
              </a:rPr>
              <a:t> Flux</a:t>
            </a:r>
            <a:r>
              <a:rPr lang="en-US" sz="2600" dirty="0">
                <a:latin typeface="+mj-lt"/>
              </a:rPr>
              <a:t> = time avg. covariance of </a:t>
            </a:r>
            <a:r>
              <a:rPr lang="en-US" sz="2600" dirty="0">
                <a:solidFill>
                  <a:srgbClr val="660066"/>
                </a:solidFill>
                <a:latin typeface="+mj-lt"/>
              </a:rPr>
              <a:t>vertical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>
                <a:solidFill>
                  <a:srgbClr val="660066"/>
                </a:solidFill>
                <a:latin typeface="+mj-lt"/>
              </a:rPr>
              <a:t>wind</a:t>
            </a:r>
            <a:r>
              <a:rPr lang="en-US" sz="2600" dirty="0">
                <a:latin typeface="+mj-lt"/>
              </a:rPr>
              <a:t> and </a:t>
            </a:r>
            <a:r>
              <a:rPr lang="en-US" sz="2600" dirty="0">
                <a:solidFill>
                  <a:srgbClr val="660066"/>
                </a:solidFill>
                <a:latin typeface="+mj-lt"/>
              </a:rPr>
              <a:t>CO</a:t>
            </a:r>
            <a:r>
              <a:rPr lang="en-US" sz="2600" baseline="-25000" dirty="0">
                <a:solidFill>
                  <a:srgbClr val="660066"/>
                </a:solidFill>
                <a:latin typeface="+mj-lt"/>
              </a:rPr>
              <a:t>2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>
                <a:solidFill>
                  <a:srgbClr val="660066"/>
                </a:solidFill>
                <a:latin typeface="+mj-lt"/>
              </a:rPr>
              <a:t>concentration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295400" y="4191000"/>
            <a:ext cx="1143000" cy="0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3268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spc="800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FLUXNET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143000"/>
            <a:ext cx="9144001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2133600" y="1828800"/>
            <a:ext cx="4876800" cy="4114800"/>
            <a:chOff x="914391" y="1232505"/>
            <a:chExt cx="6597429" cy="501589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914391" y="1232505"/>
              <a:ext cx="6597429" cy="5015895"/>
              <a:chOff x="914392" y="1232505"/>
              <a:chExt cx="6597429" cy="5015895"/>
            </a:xfrm>
          </p:grpSpPr>
          <p:pic>
            <p:nvPicPr>
              <p:cNvPr id="19" name="Picture 2" descr="D:\markusr\_publi\onTheWay\_FLUXNET_LaThuile\Reichstein_Uncertainties_robust_patterns\climspace.t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1" r="6905"/>
              <a:stretch>
                <a:fillRect/>
              </a:stretch>
            </p:blipFill>
            <p:spPr bwMode="auto">
              <a:xfrm>
                <a:off x="914392" y="1232505"/>
                <a:ext cx="6597429" cy="5015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2286000" y="5105400"/>
                <a:ext cx="1068050" cy="304800"/>
              </a:xfrm>
              <a:prstGeom prst="rect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6248400" y="4724400"/>
                <a:ext cx="990600" cy="3048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 rot="-5400000">
                <a:off x="5626622" y="3458010"/>
                <a:ext cx="1388433" cy="33980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000079" y="1456827"/>
              <a:ext cx="1857609" cy="1971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6389" name="Picture 22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45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Screen shot 2011-09-15 at 4.03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534035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4" descr="Screen shot 2011-09-15 at 4.07.12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09600"/>
            <a:ext cx="4572000" cy="5705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2133600"/>
            <a:ext cx="3810000" cy="26781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/>
              <a:t>MPI-BGC</a:t>
            </a:r>
            <a:r>
              <a:rPr lang="en-US" sz="2400" dirty="0"/>
              <a:t>: empirical/statistical relationships relating measured NEE with </a:t>
            </a:r>
            <a:r>
              <a:rPr lang="en-US" sz="2400" dirty="0">
                <a:solidFill>
                  <a:schemeClr val="bg1"/>
                </a:solidFill>
              </a:rPr>
              <a:t>meteorology</a:t>
            </a:r>
            <a:r>
              <a:rPr lang="en-US" sz="2400" dirty="0"/>
              <a:t>, vegetation type and </a:t>
            </a:r>
            <a:r>
              <a:rPr lang="en-US" sz="2400" dirty="0" err="1">
                <a:solidFill>
                  <a:srgbClr val="FFFFFF"/>
                </a:solidFill>
              </a:rPr>
              <a:t>fAPAR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/>
              <a:t>(29 explanatory variables) using 253 sites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953000"/>
            <a:ext cx="3810000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EC-MOD: similar technique by </a:t>
            </a:r>
            <a:r>
              <a:rPr lang="en-US" sz="2400" dirty="0" err="1" smtClean="0">
                <a:solidFill>
                  <a:srgbClr val="000000"/>
                </a:solidFill>
              </a:rPr>
              <a:t>Jingfeng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Xiao (CMS </a:t>
            </a:r>
            <a:r>
              <a:rPr lang="en-US" sz="2400" dirty="0" smtClean="0">
                <a:solidFill>
                  <a:srgbClr val="000000"/>
                </a:solidFill>
              </a:rPr>
              <a:t>SDT)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pc="800" dirty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MPI-</a:t>
            </a:r>
            <a:r>
              <a:rPr lang="en-US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BGC: </a:t>
            </a:r>
            <a:r>
              <a:rPr lang="en-US" u="sng" spc="8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lumMod val="65000"/>
                      <a:lumOff val="35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HOW TO USE</a:t>
            </a:r>
            <a:endParaRPr lang="en-US" i="1" u="sng" spc="800" dirty="0">
              <a:solidFill>
                <a:schemeClr val="bg1"/>
              </a:solidFill>
              <a:effectLst>
                <a:outerShdw blurRad="38100" dist="38100" dir="2700000" algn="tl">
                  <a:schemeClr val="tx1">
                    <a:lumMod val="65000"/>
                    <a:lumOff val="35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2400"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446213"/>
            <a:ext cx="8686800" cy="5411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Hotspots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Seasonal variation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Spatial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distribution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Interannual variability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Timing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of max/min uptake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Amplitude of max – min uptake </a:t>
            </a:r>
          </a:p>
          <a:p>
            <a:pPr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DO </a:t>
            </a:r>
            <a:r>
              <a:rPr lang="en-US" sz="30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NOT COMPARE MEAN ANNUAL FLUX</a:t>
            </a:r>
            <a:endParaRPr lang="en-US" sz="30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Disturbance/management history not well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-represented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in flux sites and statistical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model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(e.g., lag effects) that are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important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in global NEE →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Respiration” is low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Site representation—tropics, savannas</a:t>
            </a:r>
          </a:p>
          <a:p>
            <a:pPr lvl="1">
              <a:lnSpc>
                <a:spcPct val="80000"/>
              </a:lnSpc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1955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21180000">
            <a:off x="6578600" y="1417638"/>
            <a:ext cx="1582738" cy="492125"/>
          </a:xfrm>
          <a:prstGeom prst="rect">
            <a:avLst/>
          </a:prstGeom>
          <a:solidFill>
            <a:srgbClr val="073C70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MPI-BGC</a:t>
            </a:r>
          </a:p>
        </p:txBody>
      </p:sp>
    </p:spTree>
    <p:extLst>
      <p:ext uri="{BB962C8B-B14F-4D97-AF65-F5344CB8AC3E}">
        <p14:creationId xmlns:p14="http://schemas.microsoft.com/office/powerpoint/2010/main" val="1222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54633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800" dirty="0" smtClean="0"/>
              <a:t>IS THE PRODUCT </a:t>
            </a:r>
            <a:r>
              <a:rPr lang="en-US" sz="3200" spc="800" dirty="0" smtClean="0"/>
              <a:t>ANY GOOD </a:t>
            </a:r>
            <a:r>
              <a:rPr lang="en-US" sz="3200" spc="800" dirty="0" smtClean="0"/>
              <a:t>EVERYWHERE AND ALL THE TIME?</a:t>
            </a:r>
            <a:endParaRPr lang="en-US" sz="3200" spc="800" dirty="0"/>
          </a:p>
        </p:txBody>
      </p:sp>
    </p:spTree>
    <p:extLst>
      <p:ext uri="{BB962C8B-B14F-4D97-AF65-F5344CB8AC3E}">
        <p14:creationId xmlns:p14="http://schemas.microsoft.com/office/powerpoint/2010/main" val="276371675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871</Words>
  <Application>Microsoft Macintosh PowerPoint</Application>
  <PresentationFormat>On-screen Show (4:3)</PresentationFormat>
  <Paragraphs>187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NASA CMS FLUX SYSTEM</vt:lpstr>
      <vt:lpstr>PowerPoint Presentation</vt:lpstr>
      <vt:lpstr>PowerPoint Presentation</vt:lpstr>
      <vt:lpstr>PowerPoint Presentation</vt:lpstr>
      <vt:lpstr>FLUXNET</vt:lpstr>
      <vt:lpstr>PowerPoint Presentation</vt:lpstr>
      <vt:lpstr>MPI-BGC: HOW TO USE</vt:lpstr>
      <vt:lpstr>PowerPoint Presentation</vt:lpstr>
      <vt:lpstr>GLOBAL FLUX MAP, DIFFERENCE</vt:lpstr>
      <vt:lpstr>BIOME</vt:lpstr>
      <vt:lpstr>PowerPoint Presentation</vt:lpstr>
      <vt:lpstr>PowerPoint Presentation</vt:lpstr>
      <vt:lpstr>PowerPoint Presentation</vt:lpstr>
      <vt:lpstr>SUMMARY</vt:lpstr>
      <vt:lpstr>IMPLICATIONS</vt:lpstr>
      <vt:lpstr>IMPLICATIONS</vt:lpstr>
      <vt:lpstr>PowerPoint Presentation</vt:lpstr>
      <vt:lpstr>PowerPoint Presentation</vt:lpstr>
      <vt:lpstr>MPI-BGC NEE UNCERTAINTY</vt:lpstr>
      <vt:lpstr>MPI-BGC UPSCALING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Fisher</dc:creator>
  <cp:lastModifiedBy>Josh Fisher</cp:lastModifiedBy>
  <cp:revision>82</cp:revision>
  <dcterms:created xsi:type="dcterms:W3CDTF">2011-11-29T23:55:54Z</dcterms:created>
  <dcterms:modified xsi:type="dcterms:W3CDTF">2011-12-08T15:47:39Z</dcterms:modified>
</cp:coreProperties>
</file>